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Roboto" charset="0"/>
      <p:regular r:id="rId13"/>
      <p:bold r:id="rId14"/>
      <p:italic r:id="rId15"/>
      <p:boldItalic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-6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4928" y="4155299"/>
            <a:ext cx="13485395" cy="3073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82"/>
              </a:lnSpc>
            </a:pPr>
            <a:r>
              <a:rPr lang="en-US" sz="4014" b="0" i="0" spc="200">
                <a:solidFill>
                  <a:srgbClr val="FFFFFF"/>
                </a:solidFill>
                <a:latin typeface="Roboto"/>
              </a:rPr>
              <a:t>There is a lot that is being said about blockchain but not much done. We are here to change that. Codezeros is the only emerging tech company that pioneers complete blockchain based solutions.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34034" y="7494155"/>
            <a:ext cx="1227744" cy="122774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14928" y="1332623"/>
            <a:ext cx="14366559" cy="2143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24"/>
              </a:lnSpc>
            </a:pPr>
            <a:r>
              <a:rPr lang="en-US" sz="5600" b="1" i="0" spc="280" dirty="0">
                <a:solidFill>
                  <a:srgbClr val="FF914D"/>
                </a:solidFill>
                <a:latin typeface="Roboto"/>
              </a:rPr>
              <a:t>About Codezeros </a:t>
            </a:r>
          </a:p>
          <a:p>
            <a:pPr>
              <a:lnSpc>
                <a:spcPts val="8624"/>
              </a:lnSpc>
            </a:pPr>
            <a:r>
              <a:rPr lang="en-US" sz="5600" b="1" i="0" spc="280" dirty="0">
                <a:solidFill>
                  <a:srgbClr val="FF914D"/>
                </a:solidFill>
                <a:latin typeface="Roboto"/>
              </a:rPr>
              <a:t>What an Idea Deserves.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08678" y="9613990"/>
            <a:ext cx="3078212" cy="464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b="1" spc="372" dirty="0" err="1" smtClean="0">
                <a:solidFill>
                  <a:srgbClr val="FFFFFF"/>
                </a:solidFill>
                <a:latin typeface="Roboto"/>
              </a:rPr>
              <a:t>codezero</a:t>
            </a:r>
            <a:endParaRPr lang="en-US" sz="2800" b="1" spc="372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9" name="Picture 8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66721" y="6967001"/>
            <a:ext cx="7468239" cy="1442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989"/>
              </a:lnSpc>
            </a:pPr>
            <a:r>
              <a:rPr lang="en-US" sz="10367" b="1" i="0" spc="-103">
                <a:solidFill>
                  <a:srgbClr val="FFFFFF"/>
                </a:solidFill>
                <a:latin typeface="Roboto"/>
              </a:rPr>
              <a:t>What we do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02711" y="942975"/>
            <a:ext cx="9675446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FFFFFF"/>
                </a:solidFill>
                <a:latin typeface="Roboto"/>
              </a:rPr>
              <a:t>In the 19th century, the Internet was an advanced invention. Today, a bigger revolution has started and Codezeros pioneered this industry by predicting this revolution. We design solutions through blockchain </a:t>
            </a:r>
            <a:r>
              <a:rPr lang="en-US" sz="4000" dirty="0" err="1" smtClean="0">
                <a:solidFill>
                  <a:srgbClr val="FFFFFF"/>
                </a:solidFill>
                <a:latin typeface="Roboto"/>
              </a:rPr>
              <a:t>technlogy</a:t>
            </a:r>
            <a:r>
              <a:rPr lang="en-US" sz="4000" dirty="0">
                <a:solidFill>
                  <a:srgbClr val="FFFFFF"/>
                </a:solidFill>
                <a:latin typeface="Roboto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29736" y="5582641"/>
            <a:ext cx="11458266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Roboto"/>
              </a:rPr>
              <a:t>"Our approach is participative and design centric."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908678" y="9613990"/>
            <a:ext cx="3078212" cy="464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b="1" spc="372" dirty="0" err="1" smtClean="0">
                <a:solidFill>
                  <a:srgbClr val="FFFFFF"/>
                </a:solidFill>
                <a:latin typeface="Roboto"/>
              </a:rPr>
              <a:t>codez</a:t>
            </a:r>
            <a:endParaRPr lang="en-US" sz="2800" b="1" spc="372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7" name="Picture 6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83675" y="7047585"/>
            <a:ext cx="3120650" cy="1294240"/>
            <a:chOff x="0" y="0"/>
            <a:chExt cx="4160866" cy="1725654"/>
          </a:xfrm>
        </p:grpSpPr>
        <p:sp>
          <p:nvSpPr>
            <p:cNvPr id="3" name="TextBox 3"/>
            <p:cNvSpPr txBox="1"/>
            <p:nvPr/>
          </p:nvSpPr>
          <p:spPr>
            <a:xfrm>
              <a:off x="0" y="1283231"/>
              <a:ext cx="4160866" cy="442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01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77" b="0" i="0" spc="83">
                  <a:solidFill>
                    <a:srgbClr val="FFFFFF">
                      <a:alpha val="49804"/>
                    </a:srgbClr>
                  </a:solidFill>
                  <a:latin typeface="Roboto"/>
                </a:rPr>
                <a:t>CO-Founder / COO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4160866" cy="10792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FFFF"/>
                  </a:solidFill>
                  <a:latin typeface="Roboto"/>
                </a:rPr>
                <a:t>NAINESH</a:t>
              </a:r>
            </a:p>
            <a:p>
              <a:pPr marL="0" lvl="0" indent="0" algn="ctr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FFFF"/>
                  </a:solidFill>
                  <a:latin typeface="Roboto"/>
                </a:rPr>
                <a:t>PANDYA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22682" y="7047585"/>
            <a:ext cx="3120650" cy="1294240"/>
            <a:chOff x="0" y="0"/>
            <a:chExt cx="4160866" cy="1725654"/>
          </a:xfrm>
        </p:grpSpPr>
        <p:sp>
          <p:nvSpPr>
            <p:cNvPr id="6" name="TextBox 6"/>
            <p:cNvSpPr txBox="1"/>
            <p:nvPr/>
          </p:nvSpPr>
          <p:spPr>
            <a:xfrm>
              <a:off x="0" y="1283231"/>
              <a:ext cx="4160866" cy="442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01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77" b="0" i="0" spc="83">
                  <a:solidFill>
                    <a:srgbClr val="FFFFFF">
                      <a:alpha val="49804"/>
                    </a:srgbClr>
                  </a:solidFill>
                  <a:latin typeface="Roboto"/>
                </a:rPr>
                <a:t>co-Founder / CMO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4160866" cy="10792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FFFF"/>
                  </a:solidFill>
                  <a:latin typeface="Roboto"/>
                </a:rPr>
                <a:t>AYUSH KANODIYA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941385" y="7047585"/>
            <a:ext cx="3120650" cy="1294240"/>
            <a:chOff x="0" y="0"/>
            <a:chExt cx="4160866" cy="1725654"/>
          </a:xfrm>
        </p:grpSpPr>
        <p:sp>
          <p:nvSpPr>
            <p:cNvPr id="9" name="TextBox 9"/>
            <p:cNvSpPr txBox="1"/>
            <p:nvPr/>
          </p:nvSpPr>
          <p:spPr>
            <a:xfrm>
              <a:off x="0" y="1283231"/>
              <a:ext cx="4160866" cy="442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01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77" b="0" i="0" spc="83">
                  <a:solidFill>
                    <a:srgbClr val="FFFFFF">
                      <a:alpha val="49804"/>
                    </a:srgbClr>
                  </a:solidFill>
                  <a:latin typeface="Roboto"/>
                </a:rPr>
                <a:t>Founder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9525"/>
              <a:ext cx="4160866" cy="10792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FFFF"/>
                  </a:solidFill>
                  <a:latin typeface="Roboto"/>
                </a:rPr>
                <a:t>DEEP</a:t>
              </a:r>
            </a:p>
            <a:p>
              <a:pPr marL="0" lvl="0" indent="0" algn="ctr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FFFF"/>
                  </a:solidFill>
                  <a:latin typeface="Roboto"/>
                </a:rPr>
                <a:t>SHAH</a:t>
              </a:r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447718" y="2186847"/>
            <a:ext cx="4516745" cy="4516727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906" r="-24906"/>
              </a:stretch>
            </a:blip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6877425" y="2186847"/>
            <a:ext cx="4516745" cy="4516727"/>
            <a:chOff x="0" y="0"/>
            <a:chExt cx="6350000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2111" r="-12111"/>
              </a:stretch>
            </a:blip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2424634" y="2209555"/>
            <a:ext cx="4516745" cy="4516727"/>
            <a:chOff x="0" y="0"/>
            <a:chExt cx="6350000" cy="63499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38888" r="-38888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4908678" y="9613990"/>
            <a:ext cx="3078212" cy="464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b="1" spc="372" dirty="0" smtClean="0">
                <a:solidFill>
                  <a:srgbClr val="FFFFFF"/>
                </a:solidFill>
                <a:latin typeface="Roboto"/>
              </a:rPr>
              <a:t>coderos.com</a:t>
            </a:r>
            <a:endParaRPr lang="en-US" sz="2800" b="1" spc="372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18" name="Picture 17" descr="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98462" y="399433"/>
            <a:ext cx="10388078" cy="812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60"/>
              </a:lnSpc>
              <a:spcBef>
                <a:spcPct val="0"/>
              </a:spcBef>
              <a:buFont typeface="Arial"/>
              <a:buChar char="•"/>
            </a:pPr>
            <a:r>
              <a:rPr lang="en-US" sz="5600" b="1" i="0" spc="112">
                <a:solidFill>
                  <a:srgbClr val="FF914D"/>
                </a:solidFill>
                <a:latin typeface="Roboto"/>
              </a:rPr>
              <a:t>Our Services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221856" y="1457996"/>
            <a:ext cx="5868823" cy="1555677"/>
            <a:chOff x="0" y="0"/>
            <a:chExt cx="1533153" cy="406400"/>
          </a:xfrm>
        </p:grpSpPr>
        <p:sp>
          <p:nvSpPr>
            <p:cNvPr id="7" name="Freeform 7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DD54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158089" y="1498980"/>
            <a:ext cx="5868823" cy="1555677"/>
            <a:chOff x="0" y="0"/>
            <a:chExt cx="1533153" cy="406400"/>
          </a:xfrm>
        </p:grpSpPr>
        <p:sp>
          <p:nvSpPr>
            <p:cNvPr id="9" name="Freeform 9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FBD5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86806" y="1498980"/>
            <a:ext cx="5868823" cy="1555677"/>
            <a:chOff x="0" y="0"/>
            <a:chExt cx="1533153" cy="406400"/>
          </a:xfrm>
        </p:grpSpPr>
        <p:sp>
          <p:nvSpPr>
            <p:cNvPr id="11" name="Freeform 11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86806" y="3436397"/>
            <a:ext cx="5868823" cy="1555677"/>
            <a:chOff x="0" y="0"/>
            <a:chExt cx="1533153" cy="406400"/>
          </a:xfrm>
        </p:grpSpPr>
        <p:sp>
          <p:nvSpPr>
            <p:cNvPr id="13" name="Freeform 13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6189097" y="3415905"/>
            <a:ext cx="5868823" cy="1555677"/>
            <a:chOff x="0" y="0"/>
            <a:chExt cx="1533153" cy="406400"/>
          </a:xfrm>
        </p:grpSpPr>
        <p:sp>
          <p:nvSpPr>
            <p:cNvPr id="15" name="Freeform 15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FBD59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86806" y="5405437"/>
            <a:ext cx="5868823" cy="1555677"/>
            <a:chOff x="0" y="0"/>
            <a:chExt cx="1533153" cy="406400"/>
          </a:xfrm>
        </p:grpSpPr>
        <p:sp>
          <p:nvSpPr>
            <p:cNvPr id="17" name="Freeform 17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6189097" y="5241501"/>
            <a:ext cx="5868823" cy="1555677"/>
            <a:chOff x="0" y="0"/>
            <a:chExt cx="1533153" cy="406400"/>
          </a:xfrm>
        </p:grpSpPr>
        <p:sp>
          <p:nvSpPr>
            <p:cNvPr id="19" name="Freeform 19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FBD59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86806" y="7360207"/>
            <a:ext cx="5868823" cy="1555677"/>
            <a:chOff x="0" y="0"/>
            <a:chExt cx="1533153" cy="406400"/>
          </a:xfrm>
        </p:grpSpPr>
        <p:sp>
          <p:nvSpPr>
            <p:cNvPr id="21" name="Freeform 21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6209589" y="7227511"/>
            <a:ext cx="5868823" cy="1555677"/>
            <a:chOff x="0" y="0"/>
            <a:chExt cx="1533153" cy="406400"/>
          </a:xfrm>
        </p:grpSpPr>
        <p:sp>
          <p:nvSpPr>
            <p:cNvPr id="23" name="Freeform 23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FBD59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2258215" y="7227511"/>
            <a:ext cx="5868823" cy="1555677"/>
            <a:chOff x="0" y="0"/>
            <a:chExt cx="1533153" cy="406400"/>
          </a:xfrm>
        </p:grpSpPr>
        <p:sp>
          <p:nvSpPr>
            <p:cNvPr id="25" name="Freeform 25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DD54F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2262840" y="5261993"/>
            <a:ext cx="5868823" cy="1555677"/>
            <a:chOff x="0" y="0"/>
            <a:chExt cx="1533153" cy="406400"/>
          </a:xfrm>
        </p:grpSpPr>
        <p:sp>
          <p:nvSpPr>
            <p:cNvPr id="27" name="Freeform 27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DD54F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2258215" y="3313443"/>
            <a:ext cx="5868823" cy="1555677"/>
            <a:chOff x="0" y="0"/>
            <a:chExt cx="1533153" cy="406400"/>
          </a:xfrm>
        </p:grpSpPr>
        <p:sp>
          <p:nvSpPr>
            <p:cNvPr id="29" name="Freeform 29"/>
            <p:cNvSpPr/>
            <p:nvPr/>
          </p:nvSpPr>
          <p:spPr>
            <a:xfrm>
              <a:off x="17780" y="22860"/>
              <a:ext cx="1507753" cy="360680"/>
            </a:xfrm>
            <a:custGeom>
              <a:avLst/>
              <a:gdLst/>
              <a:ahLst/>
              <a:cxnLst/>
              <a:rect l="l" t="t" r="r" b="b"/>
              <a:pathLst>
                <a:path w="1507753" h="360680">
                  <a:moveTo>
                    <a:pt x="1507753" y="180340"/>
                  </a:moveTo>
                  <a:cubicBezTo>
                    <a:pt x="1507753" y="81280"/>
                    <a:pt x="1427743" y="0"/>
                    <a:pt x="1327413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1327413" y="360680"/>
                  </a:lnTo>
                  <a:cubicBezTo>
                    <a:pt x="1426473" y="360680"/>
                    <a:pt x="1507753" y="279400"/>
                    <a:pt x="1507753" y="180340"/>
                  </a:cubicBezTo>
                  <a:close/>
                </a:path>
              </a:pathLst>
            </a:custGeom>
            <a:solidFill>
              <a:srgbClr val="FDD54F"/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738259" y="1714168"/>
            <a:ext cx="4765917" cy="111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Modern Whitepaper Solutions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19603" y="3897489"/>
            <a:ext cx="454833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Pitchdeck Solutions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1079" y="5840679"/>
            <a:ext cx="454833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Tokenomics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81079" y="7800807"/>
            <a:ext cx="454833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Pre-STO Landing Page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818333" y="1960271"/>
            <a:ext cx="454833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Smart Contract Creation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18333" y="3877394"/>
            <a:ext cx="454833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Smart Contract Audit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38825" y="5702593"/>
            <a:ext cx="454833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STO Solutions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79807" y="7703705"/>
            <a:ext cx="454833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New DLT Solutions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918458" y="1919287"/>
            <a:ext cx="454833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Other DLT Solutions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501772" y="3795029"/>
            <a:ext cx="3463677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Consensus Forking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453321" y="5754081"/>
            <a:ext cx="3752994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Wallet Development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529528" y="7703705"/>
            <a:ext cx="5723531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</a:rPr>
              <a:t>Exchange Development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4908678" y="9613990"/>
            <a:ext cx="3078212" cy="464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b="1" spc="372" dirty="0" smtClean="0">
                <a:solidFill>
                  <a:srgbClr val="FFFFFF"/>
                </a:solidFill>
                <a:latin typeface="Roboto"/>
              </a:rPr>
              <a:t>Codezeros.</a:t>
            </a:r>
            <a:endParaRPr lang="en-US" sz="2800" b="1" spc="372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43" name="Picture 42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4914427" y="8829675"/>
            <a:ext cx="2147008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</a:pPr>
            <a:r>
              <a:rPr lang="en-US" sz="2100" b="0" i="0" spc="126">
                <a:solidFill>
                  <a:srgbClr val="FFFFFF"/>
                </a:solidFill>
                <a:latin typeface="Roboto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4911" y="624840"/>
            <a:ext cx="967508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  <a:spcBef>
                <a:spcPct val="0"/>
              </a:spcBef>
            </a:pPr>
            <a:r>
              <a:rPr lang="en-US" sz="4200" b="1" spc="336">
                <a:solidFill>
                  <a:srgbClr val="FFFFFF"/>
                </a:solidFill>
                <a:latin typeface="Roboto"/>
              </a:rPr>
              <a:t>Trust blockchain, trust </a:t>
            </a:r>
            <a:r>
              <a:rPr lang="en-US" sz="4200" b="1" spc="336">
                <a:solidFill>
                  <a:srgbClr val="FF914D"/>
                </a:solidFill>
                <a:latin typeface="Roboto"/>
              </a:rPr>
              <a:t>Codezeros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4911" y="1872615"/>
            <a:ext cx="10634932" cy="7004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"/>
              </a:rPr>
              <a:t>Blockchain is not transformation. It is updation. It is a technology that will change the way we trust. This technology is like a moderately grown tree that sprouted from an unplanned seed called bitcoin. For this tree to grow, it needs good farmers- blockchain engineers and developers, nutrients like good design, and use of the latest technology. 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endParaRPr/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Roboto"/>
              </a:rPr>
              <a:t>At Codezeros, we exclusively focus on quality services from quality block making us pioneers in blockchain development services.</a:t>
            </a:r>
          </a:p>
        </p:txBody>
      </p:sp>
      <p:pic>
        <p:nvPicPr>
          <p:cNvPr id="8" name="Picture 7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42973" y="238042"/>
            <a:ext cx="6202054" cy="972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600" b="1" spc="890">
                <a:solidFill>
                  <a:srgbClr val="FF914D"/>
                </a:solidFill>
                <a:latin typeface="Roboto"/>
              </a:rPr>
              <a:t>Our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34863" y="1598437"/>
            <a:ext cx="15038086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600" b="1" spc="288">
                <a:solidFill>
                  <a:srgbClr val="FFFFFF"/>
                </a:solidFill>
                <a:latin typeface="Roboto"/>
              </a:rPr>
              <a:t>We know ideas matter, We are a product of one.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725823" y="2916704"/>
            <a:ext cx="4418078" cy="4418061"/>
            <a:chOff x="0" y="0"/>
            <a:chExt cx="6350025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/>
              <a:stretch>
                <a:fillRect l="-18472" r="-18472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6918044" y="2916704"/>
            <a:ext cx="4418078" cy="4418061"/>
            <a:chOff x="0" y="0"/>
            <a:chExt cx="6350025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3"/>
              <a:stretch>
                <a:fillRect l="-31324" r="-31324"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3012787" y="2916704"/>
            <a:ext cx="4418078" cy="4418061"/>
            <a:chOff x="0" y="0"/>
            <a:chExt cx="6350025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4"/>
              <a:stretch>
                <a:fillRect l="-38888" r="-38888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699739" y="7477033"/>
            <a:ext cx="4470248" cy="198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b="1" spc="84">
                <a:solidFill>
                  <a:srgbClr val="FFFFFF"/>
                </a:solidFill>
                <a:latin typeface="Roboto"/>
              </a:rPr>
              <a:t>Argotime</a:t>
            </a:r>
            <a:r>
              <a:rPr lang="en-US" sz="2800" spc="84">
                <a:solidFill>
                  <a:srgbClr val="FFFFFF"/>
                </a:solidFill>
                <a:latin typeface="Roboto"/>
              </a:rPr>
              <a:t> —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spc="84">
                <a:solidFill>
                  <a:srgbClr val="FFFFFF"/>
                </a:solidFill>
                <a:latin typeface="Roboto"/>
              </a:rPr>
              <a:t> Blockchain-based application 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spc="84">
                <a:solidFill>
                  <a:srgbClr val="FFFFFF"/>
                </a:solidFill>
                <a:latin typeface="Roboto"/>
              </a:rPr>
              <a:t>for the shipment system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26289" y="7502529"/>
            <a:ext cx="6001590" cy="198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b="1" spc="84">
                <a:solidFill>
                  <a:srgbClr val="FFFFFF"/>
                </a:solidFill>
                <a:latin typeface="Roboto"/>
              </a:rPr>
              <a:t>Dove Network 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spc="140">
                <a:solidFill>
                  <a:srgbClr val="FFFFFF"/>
                </a:solidFill>
                <a:latin typeface="Roboto"/>
              </a:rPr>
              <a:t> Decentralized application </a:t>
            </a:r>
            <a:r>
              <a:rPr lang="en-US" sz="2799" spc="139">
                <a:solidFill>
                  <a:srgbClr val="FFFFFF"/>
                </a:solidFill>
                <a:latin typeface="Roboto"/>
              </a:rPr>
              <a:t>based </a:t>
            </a:r>
            <a:r>
              <a:rPr lang="en-US" sz="2800" spc="140">
                <a:solidFill>
                  <a:srgbClr val="FFFFFF"/>
                </a:solidFill>
                <a:latin typeface="Roboto"/>
              </a:rPr>
              <a:t>on the concept of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spc="140">
                <a:solidFill>
                  <a:srgbClr val="FFFFFF"/>
                </a:solidFill>
                <a:latin typeface="Roboto"/>
              </a:rPr>
              <a:t> decentralized internet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58315" y="7477033"/>
            <a:ext cx="4127021" cy="198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b="1" spc="84">
                <a:solidFill>
                  <a:srgbClr val="FFFFFF"/>
                </a:solidFill>
                <a:latin typeface="Roboto"/>
              </a:rPr>
              <a:t>SureRemit 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spc="84">
                <a:solidFill>
                  <a:srgbClr val="FFFFFF"/>
                </a:solidFill>
                <a:latin typeface="Roboto"/>
              </a:rPr>
              <a:t> An ecosystem for global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spc="84">
                <a:solidFill>
                  <a:srgbClr val="FFFFFF"/>
                </a:solidFill>
                <a:latin typeface="Roboto"/>
              </a:rPr>
              <a:t> non-cash remittances</a:t>
            </a:r>
          </a:p>
        </p:txBody>
      </p:sp>
      <p:pic>
        <p:nvPicPr>
          <p:cNvPr id="13" name="Picture 12" descr="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1882" y="1194491"/>
            <a:ext cx="1239478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  <a:spcBef>
                <a:spcPct val="0"/>
              </a:spcBef>
            </a:pPr>
            <a:r>
              <a:rPr lang="en-US" sz="4200" b="1" spc="340">
                <a:solidFill>
                  <a:srgbClr val="FF914D"/>
                </a:solidFill>
                <a:latin typeface="Roboto"/>
              </a:rPr>
              <a:t>Enterprise blockchain frameworks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1882" y="471805"/>
            <a:ext cx="2425898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256">
                <a:solidFill>
                  <a:srgbClr val="FF914D"/>
                </a:solidFill>
                <a:latin typeface="Roboto"/>
              </a:rPr>
              <a:t>Technology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1882" y="2238088"/>
            <a:ext cx="15240000" cy="111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latin typeface="Roboto"/>
              </a:rPr>
              <a:t>Technology solutions that accelerate the change by simplifying the development, deployment, and support of technically complex projects.</a:t>
            </a:r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725823" y="3825048"/>
            <a:ext cx="4418078" cy="4418061"/>
            <a:chOff x="0" y="0"/>
            <a:chExt cx="6350025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/>
              <a:stretch>
                <a:fillRect l="-38888" r="-38888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3088685" y="3825048"/>
            <a:ext cx="4418078" cy="4418061"/>
            <a:chOff x="0" y="0"/>
            <a:chExt cx="6350025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3"/>
              <a:stretch>
                <a:fillRect l="-38888" r="-38888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6934961" y="3825048"/>
            <a:ext cx="4418078" cy="4418061"/>
            <a:chOff x="0" y="0"/>
            <a:chExt cx="6350025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4"/>
              <a:stretch>
                <a:fillRect l="-38888" r="-38888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936970" y="8542445"/>
            <a:ext cx="1995785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256">
                <a:solidFill>
                  <a:srgbClr val="FFFFFF"/>
                </a:solidFill>
                <a:latin typeface="Roboto"/>
              </a:rPr>
              <a:t>Ethereum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52013" y="8565153"/>
            <a:ext cx="3911054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256">
                <a:solidFill>
                  <a:srgbClr val="FFFFFF"/>
                </a:solidFill>
                <a:latin typeface="Roboto"/>
              </a:rPr>
              <a:t>Hedera Hashgraph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071033" y="8532998"/>
            <a:ext cx="2544217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256">
                <a:solidFill>
                  <a:srgbClr val="FFFFFF"/>
                </a:solidFill>
                <a:latin typeface="Roboto"/>
              </a:rPr>
              <a:t>Hyperledger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975470" y="9613990"/>
            <a:ext cx="2921914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b="1" spc="372">
                <a:solidFill>
                  <a:srgbClr val="FFFFFF"/>
                </a:solidFill>
                <a:latin typeface="Roboto"/>
              </a:rPr>
              <a:t>Continue...</a:t>
            </a:r>
          </a:p>
        </p:txBody>
      </p:sp>
      <p:pic>
        <p:nvPicPr>
          <p:cNvPr id="15" name="Picture 14" descr="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23507" y="1346623"/>
            <a:ext cx="5026086" cy="3474373"/>
            <a:chOff x="0" y="0"/>
            <a:chExt cx="6701449" cy="46324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9313" r="9313"/>
            <a:stretch>
              <a:fillRect/>
            </a:stretch>
          </p:blipFill>
          <p:spPr>
            <a:xfrm>
              <a:off x="0" y="0"/>
              <a:ext cx="6701449" cy="46324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9835471" y="5443298"/>
            <a:ext cx="5026086" cy="3474373"/>
            <a:chOff x="0" y="0"/>
            <a:chExt cx="6701449" cy="46324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9313" r="9313"/>
            <a:stretch>
              <a:fillRect/>
            </a:stretch>
          </p:blipFill>
          <p:spPr>
            <a:xfrm>
              <a:off x="0" y="0"/>
              <a:ext cx="6701449" cy="46324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9835471" y="1346623"/>
            <a:ext cx="5026086" cy="3474373"/>
            <a:chOff x="0" y="0"/>
            <a:chExt cx="6701449" cy="46324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9313" r="9313"/>
            <a:stretch>
              <a:fillRect/>
            </a:stretch>
          </p:blipFill>
          <p:spPr>
            <a:xfrm>
              <a:off x="0" y="0"/>
              <a:ext cx="6701449" cy="463249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2823507" y="5466006"/>
            <a:ext cx="5026086" cy="3474373"/>
            <a:chOff x="0" y="0"/>
            <a:chExt cx="6701449" cy="46324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l="9313" r="9313"/>
            <a:stretch>
              <a:fillRect/>
            </a:stretch>
          </p:blipFill>
          <p:spPr>
            <a:xfrm>
              <a:off x="0" y="0"/>
              <a:ext cx="6701449" cy="4632498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4293122" y="471805"/>
            <a:ext cx="223057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192">
                <a:solidFill>
                  <a:srgbClr val="FFFFFF"/>
                </a:solidFill>
                <a:latin typeface="Roboto"/>
              </a:rPr>
              <a:t>R3 Corda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60314" y="9136683"/>
            <a:ext cx="223057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192">
                <a:solidFill>
                  <a:srgbClr val="FFFFFF"/>
                </a:solidFill>
                <a:latin typeface="Roboto"/>
              </a:rPr>
              <a:t>Stellar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33227" y="471805"/>
            <a:ext cx="223057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192">
                <a:solidFill>
                  <a:srgbClr val="FFFFFF"/>
                </a:solidFill>
                <a:latin typeface="Roboto"/>
              </a:rPr>
              <a:t>Quorum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93122" y="9136683"/>
            <a:ext cx="2230576" cy="55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192">
                <a:solidFill>
                  <a:srgbClr val="FFFFFF"/>
                </a:solidFill>
                <a:latin typeface="Roboto"/>
              </a:rPr>
              <a:t>EOS</a:t>
            </a:r>
          </a:p>
        </p:txBody>
      </p:sp>
      <p:pic>
        <p:nvPicPr>
          <p:cNvPr id="15" name="Picture 14" descr="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6932" y="1652455"/>
            <a:ext cx="5595058" cy="6297061"/>
            <a:chOff x="0" y="0"/>
            <a:chExt cx="7460077" cy="8396082"/>
          </a:xfrm>
        </p:grpSpPr>
        <p:sp>
          <p:nvSpPr>
            <p:cNvPr id="3" name="TextBox 3"/>
            <p:cNvSpPr txBox="1"/>
            <p:nvPr/>
          </p:nvSpPr>
          <p:spPr>
            <a:xfrm>
              <a:off x="0" y="38100"/>
              <a:ext cx="7460077" cy="10981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160"/>
                </a:lnSpc>
              </a:pPr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799242"/>
              <a:ext cx="7460077" cy="558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DD54F"/>
                  </a:solidFill>
                  <a:latin typeface="Roboto"/>
                </a:rPr>
                <a:t>PHONE NUMBER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541345"/>
              <a:ext cx="7460077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59"/>
                </a:lnSpc>
              </a:pPr>
              <a:r>
                <a:rPr lang="en-US" sz="2400" b="0" i="0" spc="96">
                  <a:solidFill>
                    <a:srgbClr val="FFFFFF"/>
                  </a:solidFill>
                  <a:latin typeface="Roboto"/>
                </a:rPr>
                <a:t>(315) 245 8590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100500"/>
              <a:ext cx="7460077" cy="558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BD59"/>
                  </a:solidFill>
                  <a:latin typeface="Roboto"/>
                </a:rPr>
                <a:t>EMAIL ADDRESS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842603"/>
              <a:ext cx="7460077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59"/>
                </a:lnSpc>
              </a:pPr>
              <a:r>
                <a:rPr lang="en-US" sz="2400" b="0" i="0" spc="96">
                  <a:solidFill>
                    <a:srgbClr val="FFFFFF"/>
                  </a:solidFill>
                  <a:latin typeface="Roboto"/>
                </a:rPr>
                <a:t>hello@codezeros.com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401758"/>
              <a:ext cx="7460077" cy="558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914D"/>
                  </a:solidFill>
                  <a:latin typeface="Roboto"/>
                </a:rPr>
                <a:t>MAILING ADDRESS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143862"/>
              <a:ext cx="7460077" cy="1252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59"/>
                </a:lnSpc>
              </a:pPr>
              <a:r>
                <a:rPr lang="en-US" sz="2400" b="0" i="0" spc="96">
                  <a:solidFill>
                    <a:srgbClr val="FFFFFF"/>
                  </a:solidFill>
                  <a:latin typeface="Roboto"/>
                </a:rPr>
                <a:t>511 Jordan Ave, Tallassee, AL 36078, USA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474613" y="456931"/>
            <a:ext cx="6417377" cy="140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50"/>
              </a:lnSpc>
              <a:spcBef>
                <a:spcPct val="0"/>
              </a:spcBef>
            </a:pPr>
            <a:r>
              <a:rPr lang="en-US" sz="8250" b="1" spc="981">
                <a:solidFill>
                  <a:srgbClr val="FFFFFF"/>
                </a:solidFill>
                <a:latin typeface="Roboto"/>
              </a:rPr>
              <a:t>Contact Us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006349" y="1456069"/>
            <a:ext cx="5595058" cy="6297061"/>
            <a:chOff x="0" y="0"/>
            <a:chExt cx="7460077" cy="8396082"/>
          </a:xfrm>
        </p:grpSpPr>
        <p:sp>
          <p:nvSpPr>
            <p:cNvPr id="12" name="TextBox 12"/>
            <p:cNvSpPr txBox="1"/>
            <p:nvPr/>
          </p:nvSpPr>
          <p:spPr>
            <a:xfrm>
              <a:off x="0" y="38100"/>
              <a:ext cx="7460077" cy="10981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160"/>
                </a:lnSpc>
              </a:pPr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799242"/>
              <a:ext cx="7460077" cy="558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DD54F"/>
                  </a:solidFill>
                  <a:latin typeface="Roboto"/>
                </a:rPr>
                <a:t>PHONE NUMBER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541345"/>
              <a:ext cx="7460077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59"/>
                </a:lnSpc>
              </a:pPr>
              <a:r>
                <a:rPr lang="en-US" sz="2400" b="0" i="0" spc="96">
                  <a:solidFill>
                    <a:srgbClr val="FFFFFF"/>
                  </a:solidFill>
                  <a:latin typeface="Roboto"/>
                </a:rPr>
                <a:t>971-56-415-3032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4100500"/>
              <a:ext cx="7460077" cy="558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BD59"/>
                  </a:solidFill>
                  <a:latin typeface="Roboto"/>
                </a:rPr>
                <a:t>EMAIL ADDRESS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4842603"/>
              <a:ext cx="7460077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59"/>
                </a:lnSpc>
              </a:pPr>
              <a:r>
                <a:rPr lang="en-US" sz="2400" b="0" i="0" spc="96">
                  <a:solidFill>
                    <a:srgbClr val="FFFFFF"/>
                  </a:solidFill>
                  <a:latin typeface="Roboto"/>
                </a:rPr>
                <a:t>hello@codezeros.com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6401758"/>
              <a:ext cx="7460077" cy="558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914D"/>
                  </a:solidFill>
                  <a:latin typeface="Roboto"/>
                </a:rPr>
                <a:t>MAILING ADDRESS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7143862"/>
              <a:ext cx="7460077" cy="1252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59"/>
                </a:lnSpc>
              </a:pPr>
              <a:r>
                <a:rPr lang="en-US" sz="2400" b="0" i="0" spc="96">
                  <a:solidFill>
                    <a:srgbClr val="FFFFFF"/>
                  </a:solidFill>
                  <a:latin typeface="Roboto"/>
                </a:rPr>
                <a:t>Office no. 2302, JBC 5, JLT</a:t>
              </a:r>
            </a:p>
            <a:p>
              <a:pPr>
                <a:lnSpc>
                  <a:spcPts val="3959"/>
                </a:lnSpc>
              </a:pPr>
              <a:r>
                <a:rPr lang="en-US" sz="2400" b="0" i="0" spc="96">
                  <a:solidFill>
                    <a:srgbClr val="FFFFFF"/>
                  </a:solidFill>
                  <a:latin typeface="Roboto"/>
                </a:rPr>
                <a:t> Cluster W, Dubai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23885" y="1456069"/>
            <a:ext cx="5595058" cy="7287661"/>
            <a:chOff x="0" y="0"/>
            <a:chExt cx="7460077" cy="9716882"/>
          </a:xfrm>
        </p:grpSpPr>
        <p:sp>
          <p:nvSpPr>
            <p:cNvPr id="20" name="TextBox 20"/>
            <p:cNvSpPr txBox="1"/>
            <p:nvPr/>
          </p:nvSpPr>
          <p:spPr>
            <a:xfrm>
              <a:off x="0" y="38100"/>
              <a:ext cx="7460077" cy="10981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160"/>
                </a:lnSpc>
              </a:pPr>
              <a:endParaRPr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799242"/>
              <a:ext cx="7460077" cy="558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DD54F"/>
                  </a:solidFill>
                  <a:latin typeface="Roboto"/>
                </a:rPr>
                <a:t>PHONE NUMBER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2541345"/>
              <a:ext cx="7460077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59"/>
                </a:lnSpc>
              </a:pPr>
              <a:r>
                <a:rPr lang="en-US" sz="2400" b="0" i="0" spc="96">
                  <a:solidFill>
                    <a:srgbClr val="FFFFFF"/>
                  </a:solidFill>
                  <a:latin typeface="Roboto"/>
                </a:rPr>
                <a:t>(963) 899 8419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4100500"/>
              <a:ext cx="7460077" cy="558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BD59"/>
                  </a:solidFill>
                  <a:latin typeface="Roboto"/>
                </a:rPr>
                <a:t>EMAIL ADDRESS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4842603"/>
              <a:ext cx="7460077" cy="591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59"/>
                </a:lnSpc>
              </a:pPr>
              <a:r>
                <a:rPr lang="en-US" sz="2400" b="0" i="0" spc="96">
                  <a:solidFill>
                    <a:srgbClr val="FFFFFF"/>
                  </a:solidFill>
                  <a:latin typeface="Roboto"/>
                </a:rPr>
                <a:t>hello@codezeros.com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6401758"/>
              <a:ext cx="7460077" cy="558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106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823" b="1" i="0" spc="141">
                  <a:solidFill>
                    <a:srgbClr val="FF914D"/>
                  </a:solidFill>
                  <a:latin typeface="Roboto"/>
                </a:rPr>
                <a:t>MAILING ADDRESS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7143862"/>
              <a:ext cx="7460077" cy="2573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59"/>
                </a:lnSpc>
              </a:pPr>
              <a:r>
                <a:rPr lang="en-US" sz="2400" b="0" i="0" spc="96">
                  <a:solidFill>
                    <a:srgbClr val="FFFFFF"/>
                  </a:solidFill>
                  <a:latin typeface="Roboto"/>
                </a:rPr>
                <a:t>Nr. Divya Bhaskar, Signature 1, 906 to 908, 9th Floor, Sarkhej - Gandhinagar Hwy, Makarba, Ahmedabad, Gujarat 380051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4908678" y="9613990"/>
            <a:ext cx="3078212" cy="464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b="1" spc="372" dirty="0" smtClean="0">
                <a:solidFill>
                  <a:srgbClr val="FFFFFF"/>
                </a:solidFill>
                <a:latin typeface="Roboto"/>
              </a:rPr>
              <a:t>codezer.com</a:t>
            </a:r>
            <a:endParaRPr lang="en-US" sz="2800" b="1" spc="372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28" name="Picture 27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768241" y="4411765"/>
            <a:ext cx="15240000" cy="2207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  <a:spcBef>
                <a:spcPct val="0"/>
              </a:spcBef>
            </a:pPr>
            <a:r>
              <a:rPr lang="en-US" sz="4200" b="1" spc="445">
                <a:solidFill>
                  <a:srgbClr val="FFFFFF"/>
                </a:solidFill>
                <a:latin typeface="Roboto"/>
              </a:rPr>
              <a:t>The blockchain symbolizes a shift in power from the centers to the edges of the networks.William</a:t>
            </a:r>
          </a:p>
          <a:p>
            <a:pPr algn="r">
              <a:lnSpc>
                <a:spcPts val="5880"/>
              </a:lnSpc>
              <a:spcBef>
                <a:spcPct val="0"/>
              </a:spcBef>
            </a:pPr>
            <a:r>
              <a:rPr lang="en-US" sz="4200" b="1" spc="445">
                <a:solidFill>
                  <a:srgbClr val="FFFFFF"/>
                </a:solidFill>
                <a:latin typeface="Roboto"/>
              </a:rPr>
              <a:t> </a:t>
            </a:r>
            <a:r>
              <a:rPr lang="en-US" sz="4200" b="1" spc="445">
                <a:solidFill>
                  <a:srgbClr val="FF914D"/>
                </a:solidFill>
                <a:latin typeface="Roboto"/>
              </a:rPr>
              <a:t>- Mougayar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5059" y="1978393"/>
            <a:ext cx="7368941" cy="1736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115"/>
              </a:lnSpc>
              <a:spcBef>
                <a:spcPct val="0"/>
              </a:spcBef>
            </a:pPr>
            <a:r>
              <a:rPr lang="en-US" sz="10082" b="1" spc="1068">
                <a:solidFill>
                  <a:srgbClr val="FF914D"/>
                </a:solidFill>
                <a:latin typeface="Roboto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366</Words>
  <Application>Microsoft Office PowerPoint</Application>
  <PresentationFormat>Custom</PresentationFormat>
  <Paragraphs>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Roboto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Crew Cuts Co.</dc:title>
  <cp:lastModifiedBy>Admin</cp:lastModifiedBy>
  <cp:revision>2</cp:revision>
  <dcterms:created xsi:type="dcterms:W3CDTF">2006-08-16T00:00:00Z</dcterms:created>
  <dcterms:modified xsi:type="dcterms:W3CDTF">2019-09-03T11:15:22Z</dcterms:modified>
  <dc:identifier>DADkBSVcBdo</dc:identifier>
</cp:coreProperties>
</file>