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66" d="100"/>
          <a:sy n="66" d="100"/>
        </p:scale>
        <p:origin x="-636" y="-14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9EA3155-B09F-4DCC-BC7A-0969A6FE2DA6}" type="datetimeFigureOut">
              <a:rPr lang="en-US" smtClean="0"/>
              <a:pPr/>
              <a:t>12/24/2018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E091D3-A36C-4452-8F52-4DD18EE9C60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EA3155-B09F-4DCC-BC7A-0969A6FE2DA6}" type="datetimeFigureOut">
              <a:rPr lang="en-US" smtClean="0"/>
              <a:pPr/>
              <a:t>12/24/2018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E091D3-A36C-4452-8F52-4DD18EE9C6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EA3155-B09F-4DCC-BC7A-0969A6FE2DA6}" type="datetimeFigureOut">
              <a:rPr lang="en-US" smtClean="0"/>
              <a:pPr/>
              <a:t>12/24/2018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E091D3-A36C-4452-8F52-4DD18EE9C60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9EA3155-B09F-4DCC-BC7A-0969A6FE2DA6}" type="datetimeFigureOut">
              <a:rPr lang="en-US" smtClean="0"/>
              <a:pPr/>
              <a:t>12/24/2018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E091D3-A36C-4452-8F52-4DD18EE9C6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9EA3155-B09F-4DCC-BC7A-0969A6FE2DA6}" type="datetimeFigureOut">
              <a:rPr lang="en-US" smtClean="0"/>
              <a:pPr/>
              <a:t>12/24/2018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E091D3-A36C-4452-8F52-4DD18EE9C60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9EA3155-B09F-4DCC-BC7A-0969A6FE2DA6}" type="datetimeFigureOut">
              <a:rPr lang="en-US" smtClean="0"/>
              <a:pPr/>
              <a:t>12/24/2018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E091D3-A36C-4452-8F52-4DD18EE9C6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EA3155-B09F-4DCC-BC7A-0969A6FE2DA6}" type="datetimeFigureOut">
              <a:rPr lang="en-US" smtClean="0"/>
              <a:pPr/>
              <a:t>12/24/2018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E091D3-A36C-4452-8F52-4DD18EE9C6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EA3155-B09F-4DCC-BC7A-0969A6FE2DA6}" type="datetimeFigureOut">
              <a:rPr lang="en-US" smtClean="0"/>
              <a:pPr/>
              <a:t>12/24/2018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E091D3-A36C-4452-8F52-4DD18EE9C60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EA3155-B09F-4DCC-BC7A-0969A6FE2DA6}" type="datetimeFigureOut">
              <a:rPr lang="en-US" smtClean="0"/>
              <a:pPr/>
              <a:t>12/24/2018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E091D3-A36C-4452-8F52-4DD18EE9C6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EA3155-B09F-4DCC-BC7A-0969A6FE2DA6}" type="datetimeFigureOut">
              <a:rPr lang="en-US" smtClean="0"/>
              <a:pPr/>
              <a:t>12/24/2018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E091D3-A36C-4452-8F52-4DD18EE9C6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EA3155-B09F-4DCC-BC7A-0969A6FE2DA6}" type="datetimeFigureOut">
              <a:rPr lang="en-US" smtClean="0"/>
              <a:pPr/>
              <a:t>12/24/2018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E091D3-A36C-4452-8F52-4DD18EE9C60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EA3155-B09F-4DCC-BC7A-0969A6FE2DA6}" type="datetimeFigureOut">
              <a:rPr lang="en-US" smtClean="0"/>
              <a:pPr/>
              <a:t>12/24/2018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E091D3-A36C-4452-8F52-4DD18EE9C6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bodysculptingedu.com/fat-reduction-vs-weight-loss/" TargetMode="External"/><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bodysculptingedu.com/fat-reduction-vs-weight-loss/"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bodysculptingedu.com/contact-us/" TargetMode="External"/><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hyperlink" Target="https://bodysculptingedu.com/" TargetMode="External"/><Relationship Id="rId5" Type="http://schemas.openxmlformats.org/officeDocument/2006/relationships/hyperlink" Target="tel:617-380-7772" TargetMode="Externa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eader.PNG"/>
          <p:cNvPicPr>
            <a:picLocks noChangeAspect="1"/>
          </p:cNvPicPr>
          <p:nvPr/>
        </p:nvPicPr>
        <p:blipFill>
          <a:blip r:embed="rId2"/>
          <a:stretch>
            <a:fillRect/>
          </a:stretch>
        </p:blipFill>
        <p:spPr>
          <a:xfrm>
            <a:off x="0" y="1600200"/>
            <a:ext cx="9144000" cy="5257800"/>
          </a:xfrm>
          <a:prstGeom prst="rect">
            <a:avLst/>
          </a:prstGeom>
        </p:spPr>
      </p:pic>
      <p:sp>
        <p:nvSpPr>
          <p:cNvPr id="1030" name="WordArt 6"/>
          <p:cNvSpPr>
            <a:spLocks noChangeArrowheads="1" noChangeShapeType="1" noTextEdit="1"/>
          </p:cNvSpPr>
          <p:nvPr/>
        </p:nvSpPr>
        <p:spPr bwMode="auto">
          <a:xfrm>
            <a:off x="0" y="0"/>
            <a:ext cx="9144000" cy="1600200"/>
          </a:xfrm>
          <a:prstGeom prst="rect">
            <a:avLst/>
          </a:prstGeom>
        </p:spPr>
        <p:txBody>
          <a:bodyPr wrap="none" fromWordArt="1">
            <a:prstTxWarp prst="textDeflate">
              <a:avLst>
                <a:gd name="adj" fmla="val 26227"/>
              </a:avLst>
            </a:prstTxWarp>
          </a:bodyPr>
          <a:lstStyle/>
          <a:p>
            <a:pPr algn="ctr" rtl="0"/>
            <a:r>
              <a:rPr lang="en-US" sz="3600" kern="10" spc="0" dirty="0" smtClean="0">
                <a:ln w="9525">
                  <a:solidFill>
                    <a:srgbClr val="365F91"/>
                  </a:solidFill>
                  <a:round/>
                  <a:headEnd/>
                  <a:tailEnd/>
                </a:ln>
                <a:solidFill>
                  <a:srgbClr val="FDE9D9"/>
                </a:solidFill>
                <a:effectLst/>
                <a:latin typeface="Impact"/>
              </a:rPr>
              <a:t>What You Need to Know About Cool Sculpting </a:t>
            </a:r>
            <a:endParaRPr lang="en-US" sz="3600" kern="10" spc="0" dirty="0">
              <a:ln w="9525">
                <a:solidFill>
                  <a:srgbClr val="365F91"/>
                </a:solidFill>
                <a:round/>
                <a:headEnd/>
                <a:tailEnd/>
              </a:ln>
              <a:solidFill>
                <a:srgbClr val="FDE9D9"/>
              </a:solidFill>
              <a:effectLst/>
              <a:latin typeface="Impac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3.jpg"/>
          <p:cNvPicPr>
            <a:picLocks noChangeAspect="1"/>
          </p:cNvPicPr>
          <p:nvPr/>
        </p:nvPicPr>
        <p:blipFill>
          <a:blip r:embed="rId2"/>
          <a:stretch>
            <a:fillRect/>
          </a:stretch>
        </p:blipFill>
        <p:spPr>
          <a:xfrm>
            <a:off x="0" y="0"/>
            <a:ext cx="9144000" cy="6858000"/>
          </a:xfrm>
          <a:prstGeom prst="rect">
            <a:avLst/>
          </a:prstGeom>
        </p:spPr>
      </p:pic>
      <p:sp>
        <p:nvSpPr>
          <p:cNvPr id="2" name="TextBox 1"/>
          <p:cNvSpPr txBox="1"/>
          <p:nvPr/>
        </p:nvSpPr>
        <p:spPr>
          <a:xfrm>
            <a:off x="0" y="0"/>
            <a:ext cx="9144000" cy="8710077"/>
          </a:xfrm>
          <a:prstGeom prst="rect">
            <a:avLst/>
          </a:prstGeom>
          <a:noFill/>
        </p:spPr>
        <p:txBody>
          <a:bodyPr wrap="square" rtlCol="0">
            <a:spAutoFit/>
          </a:bodyPr>
          <a:lstStyle/>
          <a:p>
            <a:pPr algn="just"/>
            <a:r>
              <a:rPr lang="en-US" sz="2000" dirty="0"/>
              <a:t>Knowledge is power and thus before you do the cool sculpting, there are things that you need to know.  Freezing fat to shape the body also known as cool sculpting has become very popular.  The method is unique and offers a permanent solution. The method has been tried and tested and has been approved by the FDA.  Even though there are people who have been going through the procedure for many years year, there are still those who are still new to the procedure. If you are one of the people who are new to the </a:t>
            </a:r>
            <a:r>
              <a:rPr lang="en-US" sz="2000" b="1" dirty="0" smtClean="0">
                <a:hlinkClick r:id="rId3"/>
              </a:rPr>
              <a:t>Coolsculpting </a:t>
            </a:r>
            <a:r>
              <a:rPr lang="en-US" sz="2000" b="1" dirty="0">
                <a:hlinkClick r:id="rId3"/>
              </a:rPr>
              <a:t>fat reduction</a:t>
            </a:r>
            <a:r>
              <a:rPr lang="en-US" sz="2000" dirty="0"/>
              <a:t>, then you have come to the right place. Here are some of the things you need to know about the procedure. </a:t>
            </a:r>
            <a:endParaRPr lang="en-US" sz="2000" dirty="0" smtClean="0"/>
          </a:p>
          <a:p>
            <a:pPr algn="just"/>
            <a:endParaRPr lang="en-US" sz="2000" dirty="0"/>
          </a:p>
          <a:p>
            <a:pPr algn="just"/>
            <a:r>
              <a:rPr lang="en-US" sz="2000" b="1" dirty="0">
                <a:solidFill>
                  <a:srgbClr val="FF0000"/>
                </a:solidFill>
              </a:rPr>
              <a:t>It is not an alternative for weight </a:t>
            </a:r>
            <a:r>
              <a:rPr lang="en-US" sz="2000" b="1" dirty="0" smtClean="0">
                <a:solidFill>
                  <a:srgbClr val="FF0000"/>
                </a:solidFill>
              </a:rPr>
              <a:t>loss :</a:t>
            </a:r>
          </a:p>
          <a:p>
            <a:pPr algn="just"/>
            <a:endParaRPr lang="en-US" sz="2000" b="1" dirty="0">
              <a:solidFill>
                <a:srgbClr val="FF0000"/>
              </a:solidFill>
            </a:endParaRPr>
          </a:p>
          <a:p>
            <a:pPr algn="just"/>
            <a:r>
              <a:rPr lang="en-US" sz="2000" dirty="0"/>
              <a:t>Cool sculpting is not a substitute for weight loss. An ideal candidate is someone who is in good health. It should be used as a supplement for exercise and diet. The procedure puts the finishing touch on the fat loss to give you the shape you desire. If you want to lose weight, you need to go for through </a:t>
            </a:r>
            <a:r>
              <a:rPr lang="en-US" sz="2000" b="1" dirty="0" smtClean="0"/>
              <a:t>non surgical </a:t>
            </a:r>
            <a:r>
              <a:rPr lang="en-US" sz="2000" b="1" dirty="0"/>
              <a:t>weight loss treatment</a:t>
            </a:r>
            <a:r>
              <a:rPr lang="en-US" sz="2000" dirty="0"/>
              <a:t>. </a:t>
            </a:r>
            <a:endParaRPr lang="en-US" sz="2000" dirty="0" smtClean="0"/>
          </a:p>
          <a:p>
            <a:pPr algn="just"/>
            <a:endParaRPr lang="en-US" sz="2000" dirty="0"/>
          </a:p>
          <a:p>
            <a:pPr algn="just"/>
            <a:r>
              <a:rPr lang="en-US" sz="2000" b="1" dirty="0">
                <a:solidFill>
                  <a:srgbClr val="FF0000"/>
                </a:solidFill>
              </a:rPr>
              <a:t>It is not suitable for sagging </a:t>
            </a:r>
            <a:r>
              <a:rPr lang="en-US" sz="2000" b="1" dirty="0" smtClean="0">
                <a:solidFill>
                  <a:srgbClr val="FF0000"/>
                </a:solidFill>
              </a:rPr>
              <a:t>skin :</a:t>
            </a:r>
          </a:p>
          <a:p>
            <a:pPr algn="just"/>
            <a:endParaRPr lang="en-US" sz="2000" b="1" dirty="0">
              <a:solidFill>
                <a:srgbClr val="FF0000"/>
              </a:solidFill>
            </a:endParaRPr>
          </a:p>
          <a:p>
            <a:pPr algn="just"/>
            <a:r>
              <a:rPr lang="en-US" sz="2000" dirty="0"/>
              <a:t>The </a:t>
            </a:r>
            <a:r>
              <a:rPr lang="en-US" sz="2000" b="1" dirty="0" smtClean="0"/>
              <a:t>non surgical </a:t>
            </a:r>
            <a:r>
              <a:rPr lang="en-US" sz="2000" b="1" dirty="0"/>
              <a:t>fat removal from stomach </a:t>
            </a:r>
            <a:r>
              <a:rPr lang="en-US" sz="2000" dirty="0"/>
              <a:t>procedure is for removing stubborn fat. Therefore, it will not be effective if you use it to tighten loose skin. The amount of fat loss during the procedure cannot cause sagging skin. In case you have loose skin,   you should consider going for a tightening procedure. </a:t>
            </a:r>
          </a:p>
          <a:p>
            <a:pPr algn="just"/>
            <a:endParaRPr lang="en-US" sz="2000" b="1" dirty="0">
              <a:solidFill>
                <a:srgbClr val="FF0000"/>
              </a:solidFill>
            </a:endParaRPr>
          </a:p>
          <a:p>
            <a:pPr algn="just"/>
            <a:endParaRPr lang="en-US" sz="2000" dirty="0" smtClean="0"/>
          </a:p>
          <a:p>
            <a:pPr algn="just"/>
            <a:endParaRPr lang="en-US" sz="2000" dirty="0"/>
          </a:p>
          <a:p>
            <a:pPr algn="just"/>
            <a:endParaRPr lang="en-US" sz="2000" dirty="0"/>
          </a:p>
          <a:p>
            <a:pPr algn="just"/>
            <a:endParaRPr lang="en-US" sz="2000" b="1" dirty="0">
              <a:solidFill>
                <a:srgbClr val="FF0000"/>
              </a:solidFill>
            </a:endParaRPr>
          </a:p>
          <a:p>
            <a:pPr algn="just"/>
            <a:endParaRPr lang="en-US" sz="2000"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4419600" cy="6740307"/>
          </a:xfrm>
          <a:prstGeom prst="rect">
            <a:avLst/>
          </a:prstGeom>
          <a:noFill/>
        </p:spPr>
        <p:txBody>
          <a:bodyPr wrap="square" rtlCol="0">
            <a:spAutoFit/>
          </a:bodyPr>
          <a:lstStyle/>
          <a:p>
            <a:pPr algn="just"/>
            <a:endParaRPr lang="en-US" b="1" dirty="0" smtClean="0">
              <a:solidFill>
                <a:srgbClr val="FF0000"/>
              </a:solidFill>
            </a:endParaRPr>
          </a:p>
          <a:p>
            <a:pPr algn="just"/>
            <a:r>
              <a:rPr lang="en-US" b="1" dirty="0" smtClean="0">
                <a:solidFill>
                  <a:srgbClr val="FF0000"/>
                </a:solidFill>
              </a:rPr>
              <a:t>No discomfort :</a:t>
            </a:r>
            <a:endParaRPr lang="en-US" b="1" dirty="0">
              <a:solidFill>
                <a:srgbClr val="FF0000"/>
              </a:solidFill>
            </a:endParaRPr>
          </a:p>
          <a:p>
            <a:pPr algn="just"/>
            <a:endParaRPr lang="en-US" dirty="0" smtClean="0"/>
          </a:p>
          <a:p>
            <a:pPr algn="just"/>
            <a:r>
              <a:rPr lang="en-US" dirty="0"/>
              <a:t>The patients who have gone through the </a:t>
            </a:r>
            <a:r>
              <a:rPr lang="en-US" b="1" dirty="0"/>
              <a:t>best </a:t>
            </a:r>
            <a:r>
              <a:rPr lang="en-US" b="1" dirty="0" smtClean="0"/>
              <a:t>non surgical </a:t>
            </a:r>
            <a:r>
              <a:rPr lang="en-US" b="1" dirty="0"/>
              <a:t>fat removal </a:t>
            </a:r>
            <a:r>
              <a:rPr lang="en-US" dirty="0"/>
              <a:t>procedure experience little discomfort.  You may only feel discomfort when the applicator is placed. Unlike surgery where you have to go through the incisions, the only thing that will be done is a special tool which is placed on the affected areas. There is no pain or any discomfort during the treatment.   </a:t>
            </a:r>
            <a:endParaRPr lang="en-US" dirty="0" smtClean="0"/>
          </a:p>
          <a:p>
            <a:pPr algn="just"/>
            <a:endParaRPr lang="en-US" dirty="0"/>
          </a:p>
          <a:p>
            <a:pPr algn="just"/>
            <a:r>
              <a:rPr lang="en-US" b="1" dirty="0">
                <a:solidFill>
                  <a:srgbClr val="FF0000"/>
                </a:solidFill>
              </a:rPr>
              <a:t>Few side </a:t>
            </a:r>
            <a:r>
              <a:rPr lang="en-US" b="1" dirty="0" smtClean="0">
                <a:solidFill>
                  <a:srgbClr val="FF0000"/>
                </a:solidFill>
              </a:rPr>
              <a:t>effects :</a:t>
            </a:r>
          </a:p>
          <a:p>
            <a:pPr algn="just"/>
            <a:endParaRPr lang="en-US" dirty="0"/>
          </a:p>
          <a:p>
            <a:pPr algn="just"/>
            <a:r>
              <a:rPr lang="en-US" dirty="0"/>
              <a:t>Even though the side effects vary from one person to another, there are still very </a:t>
            </a:r>
            <a:r>
              <a:rPr lang="en-US" dirty="0" smtClean="0"/>
              <a:t>few </a:t>
            </a:r>
            <a:r>
              <a:rPr lang="en-US" b="1" dirty="0" smtClean="0">
                <a:hlinkClick r:id="rId2"/>
              </a:rPr>
              <a:t>non invasive </a:t>
            </a:r>
            <a:r>
              <a:rPr lang="en-US" b="1" dirty="0">
                <a:hlinkClick r:id="rId2"/>
              </a:rPr>
              <a:t>belly fat removal</a:t>
            </a:r>
            <a:r>
              <a:rPr lang="en-US" dirty="0">
                <a:hlinkClick r:id="rId2"/>
              </a:rPr>
              <a:t> </a:t>
            </a:r>
            <a:r>
              <a:rPr lang="en-US" dirty="0"/>
              <a:t>effects. In case of any side effects, then an over the counter medication can help reduce the discomfort. Some of the side effects are numbness, minimal soreness, swelling, and itching.  The side effect goes away in a few weeks</a:t>
            </a:r>
            <a:r>
              <a:rPr lang="en-US" dirty="0" smtClean="0"/>
              <a:t>.</a:t>
            </a:r>
            <a:endParaRPr lang="en-US" dirty="0"/>
          </a:p>
        </p:txBody>
      </p:sp>
      <p:pic>
        <p:nvPicPr>
          <p:cNvPr id="5" name="Picture 4" descr="5.png"/>
          <p:cNvPicPr>
            <a:picLocks noChangeAspect="1"/>
          </p:cNvPicPr>
          <p:nvPr/>
        </p:nvPicPr>
        <p:blipFill>
          <a:blip r:embed="rId3"/>
          <a:stretch>
            <a:fillRect/>
          </a:stretch>
        </p:blipFill>
        <p:spPr>
          <a:xfrm>
            <a:off x="4286250" y="0"/>
            <a:ext cx="4857750"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495800" cy="6463308"/>
          </a:xfrm>
          <a:prstGeom prst="rect">
            <a:avLst/>
          </a:prstGeom>
        </p:spPr>
        <p:txBody>
          <a:bodyPr wrap="square">
            <a:spAutoFit/>
          </a:bodyPr>
          <a:lstStyle/>
          <a:p>
            <a:pPr algn="just"/>
            <a:endParaRPr lang="en-US" b="1" dirty="0" smtClean="0">
              <a:solidFill>
                <a:srgbClr val="FF0000"/>
              </a:solidFill>
            </a:endParaRPr>
          </a:p>
          <a:p>
            <a:pPr algn="just"/>
            <a:r>
              <a:rPr lang="en-US" b="1" dirty="0" smtClean="0">
                <a:solidFill>
                  <a:srgbClr val="FF0000"/>
                </a:solidFill>
              </a:rPr>
              <a:t>You can be bored during the session :</a:t>
            </a:r>
          </a:p>
          <a:p>
            <a:pPr algn="just"/>
            <a:endParaRPr lang="en-US" b="1" dirty="0" smtClean="0">
              <a:solidFill>
                <a:srgbClr val="FF0000"/>
              </a:solidFill>
            </a:endParaRPr>
          </a:p>
          <a:p>
            <a:pPr algn="just"/>
            <a:r>
              <a:rPr lang="en-US" dirty="0" smtClean="0"/>
              <a:t>The </a:t>
            </a:r>
            <a:r>
              <a:rPr lang="en-US" b="1" dirty="0" smtClean="0"/>
              <a:t>non-invasive stomach fat removal</a:t>
            </a:r>
            <a:r>
              <a:rPr lang="en-US" dirty="0" smtClean="0"/>
              <a:t> procedure session will take two hours and they may be very long considering the fact that you will just be lying there. You can take something that will keep you occupied during the session. You can carry a book or have something to watch. It is also an excellent time to take a nap. </a:t>
            </a:r>
          </a:p>
          <a:p>
            <a:pPr algn="just"/>
            <a:endParaRPr lang="en-US" dirty="0"/>
          </a:p>
          <a:p>
            <a:pPr algn="just"/>
            <a:r>
              <a:rPr lang="en-US" dirty="0"/>
              <a:t>These are just some of the things that you need to know about </a:t>
            </a:r>
            <a:r>
              <a:rPr lang="en-US" b="1" dirty="0"/>
              <a:t>fat reduction treatments</a:t>
            </a:r>
            <a:r>
              <a:rPr lang="en-US" dirty="0"/>
              <a:t>.  You do not have to worry about anything when you go to a certified practitioner. There are many benefits that you get from the procedure. It will help you to get rid of the suborn fate without going for the expensive surgery.  Now that you know everything about </a:t>
            </a:r>
            <a:r>
              <a:rPr lang="en-US" dirty="0" smtClean="0"/>
              <a:t>cool </a:t>
            </a:r>
            <a:r>
              <a:rPr lang="en-US" dirty="0"/>
              <a:t>sculpting, you do not have to waste any time. Go ahead and get the body shape that you have always wanted. </a:t>
            </a:r>
          </a:p>
        </p:txBody>
      </p:sp>
      <p:pic>
        <p:nvPicPr>
          <p:cNvPr id="3" name="Picture 2" descr="7.jpg"/>
          <p:cNvPicPr>
            <a:picLocks noChangeAspect="1"/>
          </p:cNvPicPr>
          <p:nvPr/>
        </p:nvPicPr>
        <p:blipFill>
          <a:blip r:embed="rId2"/>
          <a:stretch>
            <a:fillRect/>
          </a:stretch>
        </p:blipFill>
        <p:spPr>
          <a:xfrm>
            <a:off x="4572000" y="0"/>
            <a:ext cx="4572000"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jp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jpg"/>
          <p:cNvPicPr>
            <a:picLocks noChangeAspect="1"/>
          </p:cNvPicPr>
          <p:nvPr/>
        </p:nvPicPr>
        <p:blipFill>
          <a:blip r:embed="rId2"/>
          <a:stretch>
            <a:fillRect/>
          </a:stretch>
        </p:blipFill>
        <p:spPr>
          <a:xfrm>
            <a:off x="5671200" y="2286000"/>
            <a:ext cx="3272775" cy="4350808"/>
          </a:xfrm>
          <a:prstGeom prst="rect">
            <a:avLst/>
          </a:prstGeom>
        </p:spPr>
      </p:pic>
      <p:pic>
        <p:nvPicPr>
          <p:cNvPr id="3" name="Picture 2" descr="dfgdfgdf.PNG">
            <a:hlinkClick r:id="rId3"/>
          </p:cNvPr>
          <p:cNvPicPr>
            <a:picLocks noChangeAspect="1"/>
          </p:cNvPicPr>
          <p:nvPr/>
        </p:nvPicPr>
        <p:blipFill>
          <a:blip r:embed="rId4"/>
          <a:stretch>
            <a:fillRect/>
          </a:stretch>
        </p:blipFill>
        <p:spPr>
          <a:xfrm>
            <a:off x="0" y="0"/>
            <a:ext cx="9144000" cy="1906891"/>
          </a:xfrm>
          <a:prstGeom prst="rect">
            <a:avLst/>
          </a:prstGeom>
        </p:spPr>
      </p:pic>
      <p:sp>
        <p:nvSpPr>
          <p:cNvPr id="4" name="TextBox 3"/>
          <p:cNvSpPr txBox="1"/>
          <p:nvPr/>
        </p:nvSpPr>
        <p:spPr>
          <a:xfrm>
            <a:off x="0" y="2895600"/>
            <a:ext cx="6172200" cy="3600986"/>
          </a:xfrm>
          <a:prstGeom prst="rect">
            <a:avLst/>
          </a:prstGeom>
          <a:noFill/>
        </p:spPr>
        <p:txBody>
          <a:bodyPr wrap="square" rtlCol="0">
            <a:spAutoFit/>
          </a:bodyPr>
          <a:lstStyle/>
          <a:p>
            <a:pPr algn="ctr" fontAlgn="base"/>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Evolution </a:t>
            </a:r>
            <a:r>
              <a:rPr lang="en-US" sz="28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MedSpa</a:t>
            </a:r>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Boston</a:t>
            </a:r>
          </a:p>
          <a:p>
            <a:pPr algn="ctr" fontAlgn="base"/>
            <a:endParaRPr lang="en-US" sz="20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endParaRPr>
          </a:p>
          <a:p>
            <a:pPr algn="ctr" fontAlgn="base"/>
            <a:r>
              <a:rPr lang="en-US" sz="2000" b="1" dirty="0" smtClean="0">
                <a:ln w="9000" cmpd="sng">
                  <a:noFill/>
                  <a:prstDash val="solid"/>
                </a:ln>
                <a:effectLst>
                  <a:reflection blurRad="12700" stA="28000" endPos="45000" dist="1000" dir="5400000" sy="-100000" algn="bl" rotWithShape="0"/>
                </a:effectLst>
              </a:rPr>
              <a:t>1290 </a:t>
            </a:r>
            <a:r>
              <a:rPr lang="en-US" sz="2000" b="1" dirty="0" err="1" smtClean="0">
                <a:ln w="9000" cmpd="sng">
                  <a:noFill/>
                  <a:prstDash val="solid"/>
                </a:ln>
                <a:effectLst>
                  <a:reflection blurRad="12700" stA="28000" endPos="45000" dist="1000" dir="5400000" sy="-100000" algn="bl" rotWithShape="0"/>
                </a:effectLst>
              </a:rPr>
              <a:t>boylston</a:t>
            </a:r>
            <a:r>
              <a:rPr lang="en-US" sz="2000" b="1" dirty="0" smtClean="0">
                <a:ln w="9000" cmpd="sng">
                  <a:noFill/>
                  <a:prstDash val="solid"/>
                </a:ln>
                <a:effectLst>
                  <a:reflection blurRad="12700" stA="28000" endPos="45000" dist="1000" dir="5400000" sy="-100000" algn="bl" rotWithShape="0"/>
                </a:effectLst>
              </a:rPr>
              <a:t> street</a:t>
            </a:r>
          </a:p>
          <a:p>
            <a:pPr algn="ctr" fontAlgn="base"/>
            <a:endParaRPr lang="en-US" sz="2000" b="1" dirty="0" smtClean="0">
              <a:ln w="9000" cmpd="sng">
                <a:noFill/>
                <a:prstDash val="solid"/>
              </a:ln>
              <a:effectLst>
                <a:reflection blurRad="12700" stA="28000" endPos="45000" dist="1000" dir="5400000" sy="-100000" algn="bl" rotWithShape="0"/>
              </a:effectLst>
            </a:endParaRPr>
          </a:p>
          <a:p>
            <a:pPr algn="ctr" fontAlgn="base"/>
            <a:r>
              <a:rPr lang="en-US" sz="2000" b="1" dirty="0" smtClean="0">
                <a:ln w="9000" cmpd="sng">
                  <a:noFill/>
                  <a:prstDash val="solid"/>
                </a:ln>
                <a:effectLst>
                  <a:reflection blurRad="12700" stA="28000" endPos="45000" dist="1000" dir="5400000" sy="-100000" algn="bl" rotWithShape="0"/>
                </a:effectLst>
              </a:rPr>
              <a:t>Chestnut hill, ma 02467</a:t>
            </a:r>
          </a:p>
          <a:p>
            <a:pPr algn="ctr" fontAlgn="base"/>
            <a:endParaRPr lang="en-US" sz="2000" b="1" dirty="0" smtClean="0">
              <a:ln w="9000" cmpd="sng">
                <a:noFill/>
                <a:prstDash val="solid"/>
              </a:ln>
              <a:effectLst>
                <a:reflection blurRad="12700" stA="28000" endPos="45000" dist="1000" dir="5400000" sy="-100000" algn="bl" rotWithShape="0"/>
              </a:effectLst>
              <a:hlinkClick r:id="rId5"/>
            </a:endParaRPr>
          </a:p>
          <a:p>
            <a:pPr algn="ctr" fontAlgn="base"/>
            <a:r>
              <a:rPr lang="en-US" sz="2000" b="1" dirty="0" smtClean="0">
                <a:ln w="9000" cmpd="sng">
                  <a:noFill/>
                  <a:prstDash val="solid"/>
                </a:ln>
                <a:effectLst>
                  <a:reflection blurRad="12700" stA="28000" endPos="45000" dist="1000" dir="5400000" sy="-100000" algn="bl" rotWithShape="0"/>
                </a:effectLst>
              </a:rPr>
              <a:t>Tel: (617) 380-7772</a:t>
            </a:r>
          </a:p>
          <a:p>
            <a:pPr algn="ctr"/>
            <a:endParaRPr lang="en-US" sz="2000" b="1" dirty="0" smtClean="0">
              <a:ln w="9000" cmpd="sng">
                <a:noFill/>
                <a:prstDash val="solid"/>
              </a:ln>
              <a:effectLst>
                <a:reflection blurRad="12700" stA="28000" endPos="45000" dist="1000" dir="5400000" sy="-100000" algn="bl" rotWithShape="0"/>
              </a:effectLst>
            </a:endParaRPr>
          </a:p>
          <a:p>
            <a:pPr algn="ctr"/>
            <a:r>
              <a:rPr lang="en-US" sz="2000" b="1" dirty="0" smtClean="0">
                <a:ln w="9000" cmpd="sng">
                  <a:noFill/>
                  <a:prstDash val="solid"/>
                </a:ln>
                <a:effectLst>
                  <a:reflection blurRad="12700" stA="28000" endPos="45000" dist="1000" dir="5400000" sy="-100000" algn="bl" rotWithShape="0"/>
                </a:effectLst>
              </a:rPr>
              <a:t>Email: </a:t>
            </a:r>
            <a:r>
              <a:rPr lang="en-US" sz="2000" b="1" dirty="0" err="1" smtClean="0">
                <a:ln w="9000" cmpd="sng">
                  <a:noFill/>
                  <a:prstDash val="solid"/>
                </a:ln>
                <a:effectLst>
                  <a:reflection blurRad="12700" stA="28000" endPos="45000" dist="1000" dir="5400000" sy="-100000" algn="bl" rotWithShape="0"/>
                </a:effectLst>
              </a:rPr>
              <a:t>katie@evolutionmedspaboston.Com</a:t>
            </a:r>
            <a:endParaRPr lang="en-US" sz="2000" b="1" dirty="0" smtClean="0">
              <a:ln w="9000" cmpd="sng">
                <a:noFill/>
                <a:prstDash val="solid"/>
              </a:ln>
              <a:effectLst>
                <a:reflection blurRad="12700" stA="28000" endPos="45000" dist="1000" dir="5400000" sy="-100000" algn="bl" rotWithShape="0"/>
              </a:effectLst>
            </a:endParaRPr>
          </a:p>
          <a:p>
            <a:pPr algn="ctr"/>
            <a:endParaRPr lang="en-US" sz="2000" b="1" dirty="0" smtClean="0">
              <a:ln w="9000" cmpd="sng">
                <a:noFill/>
                <a:prstDash val="solid"/>
              </a:ln>
              <a:effectLst>
                <a:reflection blurRad="12700" stA="28000" endPos="45000" dist="1000" dir="5400000" sy="-100000" algn="bl" rotWithShape="0"/>
              </a:effectLst>
            </a:endParaRPr>
          </a:p>
          <a:p>
            <a:pPr algn="ctr"/>
            <a:r>
              <a:rPr lang="en-US" sz="2000" b="1" dirty="0" smtClean="0">
                <a:ln w="9000" cmpd="sng">
                  <a:noFill/>
                  <a:prstDash val="solid"/>
                </a:ln>
                <a:effectLst>
                  <a:reflection blurRad="12700" stA="28000" endPos="45000" dist="1000" dir="5400000" sy="-100000" algn="bl" rotWithShape="0"/>
                </a:effectLst>
              </a:rPr>
              <a:t>Website: </a:t>
            </a:r>
            <a:r>
              <a:rPr lang="en-US" sz="2000" b="1" dirty="0" err="1" smtClean="0">
                <a:ln w="9000" cmpd="sng">
                  <a:noFill/>
                  <a:prstDash val="solid"/>
                </a:ln>
                <a:effectLst>
                  <a:reflection blurRad="12700" stA="28000" endPos="45000" dist="1000" dir="5400000" sy="-100000" algn="bl" rotWithShape="0"/>
                </a:effectLst>
                <a:hlinkClick r:id="rId6"/>
              </a:rPr>
              <a:t>https://bodysculptingedu.Com/</a:t>
            </a:r>
            <a:endParaRPr lang="en-US" sz="2000" b="1" dirty="0">
              <a:ln w="9000" cmpd="sng">
                <a:noFill/>
                <a:prstDash val="solid"/>
              </a:ln>
              <a:effectLst>
                <a:reflection blurRad="12700" stA="28000" endPos="45000" dist="1000" dir="5400000" sy="-100000" algn="bl" rotWithShape="0"/>
              </a:effectLst>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TotalTime>
  <Words>619</Words>
  <Application>Microsoft Office PowerPoint</Application>
  <PresentationFormat>On-screen Show (4:3)</PresentationFormat>
  <Paragraphs>39</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Slide 1</vt:lpstr>
      <vt:lpstr>Slide 2</vt:lpstr>
      <vt:lpstr>Slide 3</vt:lpstr>
      <vt:lpstr>Slide 4</vt:lpstr>
      <vt:lpstr>Slide 5</vt:lpstr>
      <vt:lpstr>Slide 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dc:creator>
  <cp:lastModifiedBy>s</cp:lastModifiedBy>
  <cp:revision>3</cp:revision>
  <dcterms:created xsi:type="dcterms:W3CDTF">2018-12-24T07:27:57Z</dcterms:created>
  <dcterms:modified xsi:type="dcterms:W3CDTF">2018-12-24T08:18:09Z</dcterms:modified>
</cp:coreProperties>
</file>