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7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9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0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61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628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20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72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14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13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66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639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344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02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41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148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383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2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37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ancenow.com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Customer Service Etiquette 2019</a:t>
            </a:r>
            <a:br>
              <a:rPr lang="en-IN" b="1" dirty="0"/>
            </a:br>
            <a:endParaRPr lang="en-IN" dirty="0"/>
          </a:p>
        </p:txBody>
      </p:sp>
      <p:pic>
        <p:nvPicPr>
          <p:cNvPr id="4" name="Content Placeholder 3" descr="https://cdn-images-1.medium.com/max/800/1*eSPM-k6BK6SayJkJ-SDP5w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7322" y="2052638"/>
            <a:ext cx="7459132" cy="4195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55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820" y="128789"/>
            <a:ext cx="11500834" cy="1205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This guide breaks down 12 actionable </a:t>
            </a: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customer service etiquettes</a:t>
            </a: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 to help you evolve and transform your Customer Service Delivery Standards.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You can use these </a:t>
            </a: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customer service tips </a:t>
            </a: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on Phone, Email, Live Chat and Social media service.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9169" y="1527430"/>
            <a:ext cx="3558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</a:t>
            </a: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Build Fluent Product Knowledge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ttps://cdn-images-1.medium.com/max/800/1*mOjGCA6-aVYw_9g8QzonS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9" y="2086377"/>
            <a:ext cx="9790296" cy="23524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31820" y="4636394"/>
            <a:ext cx="11590986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Research shows </a:t>
            </a: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84% of customers lose their patience</a:t>
            </a: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 when the service agent does not have the essential information.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Provide consistent On-Job Training for your team at regular intervals, so they are able to think quick!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Build and manage a top-notch customer service knowledge base, and reward/incentivize agents for self-learning on a regular basis.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2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3792" y="257577"/>
            <a:ext cx="6821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#2 Set clear expectations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ttps://cdn-images-1.medium.com/max/800/1*ihkD0OfdFYPrG_Cd4sjNj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1" y="739036"/>
            <a:ext cx="9517487" cy="33269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553791" y="4066003"/>
            <a:ext cx="9749307" cy="2595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According to Industry stats, </a:t>
            </a: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95% of customers share their lousy service experience with their friends, colleagues, and relatives.</a:t>
            </a: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 Even worse, they might leave negative reviews or comments about your product or service.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Setting the wrong expectations is one of the primary reasons why customers get frustrated. So, pay special attention to specified time-frames. Don’t make impossible promises. At the same time don’t </a:t>
            </a:r>
            <a:r>
              <a:rPr lang="en-IN" i="1" spc="-5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‘under promise 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and over-deliver.’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SLA </a:t>
            </a:r>
            <a:r>
              <a:rPr lang="en-IN" b="1" spc="-5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fulfilment </a:t>
            </a: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is the key to Customer Loyalty and Business Growth!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5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3639" y="257577"/>
            <a:ext cx="6948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#3 Use Probing Questions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jEFwdgM_zLh5rrxfA22uD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8" y="719242"/>
            <a:ext cx="9118243" cy="40971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296213" y="4816415"/>
            <a:ext cx="10805375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Are you struggling to understand your customer concerns?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Does that end-up frustrating your customers, and increase your Average Call Handling Time?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Stop making assumptions and use effective questioning techniques to uncover the real customer need. Start asking more open-ended questions and narrow it down till you find out ‘what really the customer wants.’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40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4155" y="269314"/>
            <a:ext cx="2913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#4 Use Positive Script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lxSaWqPh4W5b1f6hcLz_p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35" y="730979"/>
            <a:ext cx="8619543" cy="47239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41942" y="5454924"/>
            <a:ext cx="9869511" cy="1403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Design and formulate a customer service script that doesn’t frustrate or upset your customers.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Also, remember to sound more natural and conversational instead of sounding scripted; that way you connect better with your customers.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7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1591" y="269314"/>
            <a:ext cx="4480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#5 Cultivate Active Listening Skills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whx1Wg1nH_y9rn64lJ8AK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91" y="730979"/>
            <a:ext cx="9841812" cy="44547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99246" y="5185747"/>
            <a:ext cx="10277340" cy="167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Poor listening skills</a:t>
            </a:r>
            <a:r>
              <a:rPr lang="en-IN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 </a:t>
            </a: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—</a:t>
            </a:r>
            <a:r>
              <a:rPr lang="en-IN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 </a:t>
            </a: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is because we all get easily distracted by our thoughts.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Be observant! Be aware of both their words as well as their emotions.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First, understand the customers’ needs, and then frame a resolution!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28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8341" y="230678"/>
            <a:ext cx="4919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#6 Improve your Telephone Etiquette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JNSracFlFiXhP7ZZtGFGmQ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91" y="692343"/>
            <a:ext cx="8605439" cy="45879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70232" y="5467876"/>
            <a:ext cx="10678938" cy="1390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Speaking without thinking is the primary cause of many repeat calls.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Greet your customers, speak with a calm tone, Match your caller’s pace, Express your willingness to help. At times, </a:t>
            </a:r>
            <a:r>
              <a:rPr lang="en-IN" b="1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Apologies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; </a:t>
            </a:r>
            <a:r>
              <a:rPr lang="en-IN" b="1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say “Thank You” and ask permissions whenever necessary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800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424" y="140526"/>
            <a:ext cx="6593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#7 Take Ownership of Customer Problems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0PYG9FsdrVS8UPatwpiYv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60" y="602191"/>
            <a:ext cx="9601407" cy="44849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289568" y="5396491"/>
            <a:ext cx="11211266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b="1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Think of the customer’s problem as your problem! 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Then it becomes effortless to find out answers that can resolve the customer issue.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When something’s gone wrong =&gt; </a:t>
            </a:r>
            <a:r>
              <a:rPr lang="en-IN" b="1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Acknowledge, Empathize, and do everything in your power to sort things out.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701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580" y="101887"/>
            <a:ext cx="62511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#8 Talk less and Focus on Issue Resolution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kCXI9QAD0TTX-FISFRIjK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5" y="563552"/>
            <a:ext cx="9442851" cy="47940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22760" y="5652542"/>
            <a:ext cx="9326941" cy="1205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72% of customers say that “Valuing their precious time is the first thing a company should do to provide them excellent service.”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b="1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Stick to the point! 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Never overload customers with unnecessary information.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5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205" y="282193"/>
            <a:ext cx="7082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#9 Never get into an argument with Customers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uok3EyBUugYcvaIif0tIUQ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52" y="854947"/>
            <a:ext cx="8412257" cy="41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64317" y="4993680"/>
            <a:ext cx="11091062" cy="1764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Don’t try to win an argument with a customer even when the customer is wrong.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Stop playing the blame game! Put yourself in customers’ shoes for a moment; Think! -</a:t>
            </a:r>
            <a:r>
              <a:rPr lang="en-IN" b="1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Resolve the customer issue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spc="-5" dirty="0">
                <a:latin typeface="Georgia" panose="02040502050405020303" pitchFamily="18" charset="0"/>
                <a:ea typeface="Times New Roman" panose="02020603050405020304" pitchFamily="18" charset="0"/>
              </a:rPr>
              <a:t>Take pride in satisfying those customers!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582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1650" y="179161"/>
            <a:ext cx="5927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#10 Exhibit Customer-Friendly Behaviour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-J3V-uAujwngLv0Qo73Xs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0" y="640826"/>
            <a:ext cx="8850138" cy="451072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615834" y="5370733"/>
            <a:ext cx="9676327" cy="1390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50"/>
              </a:spcBef>
              <a:spcAft>
                <a:spcPts val="0"/>
              </a:spcAft>
            </a:pPr>
            <a:r>
              <a:rPr lang="en-IN" b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73% of customers love a brand that puts their customers first.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2175"/>
              </a:spcBef>
              <a:spcAft>
                <a:spcPts val="0"/>
              </a:spcAft>
            </a:pP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Some of the most appreciated attributes are</a:t>
            </a:r>
            <a:r>
              <a:rPr lang="en-IN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 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—</a:t>
            </a:r>
            <a:r>
              <a:rPr lang="en-IN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 </a:t>
            </a:r>
            <a:r>
              <a:rPr lang="en-IN" i="1" spc="-5" dirty="0">
                <a:latin typeface="Georgia" panose="02040502050405020303" pitchFamily="18" charset="0"/>
                <a:ea typeface="Times New Roman" panose="02020603050405020304" pitchFamily="18" charset="0"/>
              </a:rPr>
              <a:t>Smiling (even over the telephone), expressing a kind/helpful attitude, and making the customer feel most comfortable. So Keep Smiling! :)</a:t>
            </a:r>
            <a:endParaRPr lang="en-IN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93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78" y="166284"/>
            <a:ext cx="35335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#11 Avoid Jargons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Zk8zNY7zNGsk8vtHYT5gC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30" y="627949"/>
            <a:ext cx="9764538" cy="45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35530" y="5452109"/>
            <a:ext cx="950696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i="1" spc="-5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Don’t assume that everyone is familiar with your company’s buzz words, acronyms, and abbreviations. Avoid using technical jargons or slangs and always use a simple and understandable language.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73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850" y="256435"/>
            <a:ext cx="38796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#12 Be Honest!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KkioAbVokDkKQ1r2bTXQMw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50" y="718100"/>
            <a:ext cx="9002332" cy="4600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79549" y="5537916"/>
            <a:ext cx="969779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i="1" spc="-5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case your company does not provide what your customer is looking for, then kindly acknowledge without any false promises or misleading information.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67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6619" y="227361"/>
            <a:ext cx="885207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b="1" spc="-5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Always be honest when you interact with your customers!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qEBVqBWzecCxBObQat1BN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4" y="764795"/>
            <a:ext cx="9890975" cy="5919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2835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3945" y="499663"/>
            <a:ext cx="400909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975"/>
              </a:spcBef>
              <a:spcAft>
                <a:spcPts val="0"/>
              </a:spcAft>
            </a:pPr>
            <a:r>
              <a:rPr lang="en-IN" b="1" spc="-20" dirty="0" smtClean="0">
                <a:solidFill>
                  <a:srgbClr val="1F4D78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We Are | About Us</a:t>
            </a:r>
            <a:endParaRPr lang="en-IN" sz="1000" b="1" dirty="0">
              <a:solidFill>
                <a:srgbClr val="1F4D78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3944" y="1184856"/>
            <a:ext cx="625913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325"/>
              </a:spcBef>
              <a:spcAft>
                <a:spcPts val="0"/>
              </a:spcAft>
            </a:pPr>
            <a:r>
              <a:rPr lang="en-IN" b="1" i="1" spc="-15" dirty="0">
                <a:solidFill>
                  <a:srgbClr val="2E74B5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NHANCE NOW CX Delivery Channel</a:t>
            </a:r>
            <a:endParaRPr lang="en-IN" sz="1050" b="1" i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ttps://cdn-images-1.medium.com/max/800/1*Zc9BerHLqRQVnvFhIyVdKw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14" y="2258744"/>
            <a:ext cx="8489530" cy="4824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994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0914" y="484939"/>
            <a:ext cx="1107583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dirty="0">
                <a:latin typeface="Lucida Sans Unicode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NHANCE NOW Customer Experience Management Platform for your CX needs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-images-1.medium.com/max/800/1*XedC52MYp-mM57YOXPO0L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8" y="886514"/>
            <a:ext cx="8420841" cy="51981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837127" y="6172941"/>
            <a:ext cx="947884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dirty="0">
                <a:latin typeface="Lucida Sans Unicode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Boost your Customer Loyalty by 10X with user-friendly CX Automation tools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200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cdn-images-1.medium.com/max/800/1*LAxCE4pxHGB7jje9p530BQ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2" y="159486"/>
            <a:ext cx="10908405" cy="51337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56822" y="5700883"/>
            <a:ext cx="10908405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dirty="0">
                <a:latin typeface="Lucida Sans Unicode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Redefine Customer Experience with </a:t>
            </a:r>
            <a:r>
              <a:rPr lang="en-IN" dirty="0">
                <a:latin typeface="Lucida Sans Unicode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NHANCE NOW Customer Experience Delivery Channel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543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1369" y="592428"/>
            <a:ext cx="83326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NHANCE NOW is a </a:t>
            </a:r>
            <a:r>
              <a:rPr lang="en-IN" sz="2400" dirty="0">
                <a:solidFill>
                  <a:srgbClr val="0070C0"/>
                </a:solidFill>
              </a:rPr>
              <a:t>Customer Experience Management Platform </a:t>
            </a:r>
            <a:r>
              <a:rPr lang="en-IN" sz="2400" dirty="0"/>
              <a:t>that enables Brands to Nurture Relationships with their Customers to Drive Sales &amp; Long-term Profitability. Learn more about — How NHANCE NOW can help transform your Customer Journey with simple-to-use CX tools that can automate customer engagement at every customer touch-point.</a:t>
            </a:r>
          </a:p>
          <a:p>
            <a:r>
              <a:rPr lang="en-IN" sz="2400" b="1" dirty="0"/>
              <a:t>Build Lasting Customer Relationships </a:t>
            </a:r>
            <a:r>
              <a:rPr lang="en-IN" sz="2400" dirty="0"/>
              <a:t>|</a:t>
            </a:r>
            <a:r>
              <a:rPr lang="en-IN" sz="2400" b="1" dirty="0"/>
              <a:t>Start Your 12-Month Free Trial</a:t>
            </a:r>
          </a:p>
        </p:txBody>
      </p:sp>
    </p:spTree>
    <p:extLst>
      <p:ext uri="{BB962C8B-B14F-4D97-AF65-F5344CB8AC3E}">
        <p14:creationId xmlns:p14="http://schemas.microsoft.com/office/powerpoint/2010/main" val="496184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0979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</TotalTime>
  <Words>459</Words>
  <Application>Microsoft Office PowerPoint</Application>
  <PresentationFormat>Widescreen</PresentationFormat>
  <Paragraphs>55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Georgia</vt:lpstr>
      <vt:lpstr>Lucida Sans Unicode</vt:lpstr>
      <vt:lpstr>Times New Roman</vt:lpstr>
      <vt:lpstr>Wingdings 3</vt:lpstr>
      <vt:lpstr>Ion</vt:lpstr>
      <vt:lpstr>Customer Service Etiquette 2019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vinutha kumari</dc:creator>
  <cp:lastModifiedBy>vinutha kumari</cp:lastModifiedBy>
  <cp:revision>5</cp:revision>
  <dcterms:created xsi:type="dcterms:W3CDTF">2019-03-14T09:46:58Z</dcterms:created>
  <dcterms:modified xsi:type="dcterms:W3CDTF">2019-03-15T05:19:41Z</dcterms:modified>
</cp:coreProperties>
</file>