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6"/>
  </p:notesMasterIdLst>
  <p:sldIdLst>
    <p:sldId id="256"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615" autoAdjust="0"/>
    <p:restoredTop sz="86364" autoAdjust="0"/>
  </p:normalViewPr>
  <p:slideViewPr>
    <p:cSldViewPr>
      <p:cViewPr varScale="1">
        <p:scale>
          <a:sx n="93" d="100"/>
          <a:sy n="93" d="100"/>
        </p:scale>
        <p:origin x="-282" y="-102"/>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80ADF-B248-41DF-821F-DF2C63BD66A0}" type="datetimeFigureOut">
              <a:rPr lang="en-US" smtClean="0"/>
              <a:pPr/>
              <a:t>10/25/2018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7D7818-DA7E-4383-8238-FDBEF0C6595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37D7818-DA7E-4383-8238-FDBEF0C6595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37D7818-DA7E-4383-8238-FDBEF0C65952}" type="slidenum">
              <a:rPr lang="en-US" smtClean="0"/>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5AAED710-C25B-49DE-A99B-B91C155F1039}" type="datetimeFigureOut">
              <a:rPr lang="en-US" smtClean="0"/>
              <a:pPr/>
              <a:t>10/25/2018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11" name="Slide Number Placeholder 10"/>
          <p:cNvSpPr>
            <a:spLocks noGrp="1"/>
          </p:cNvSpPr>
          <p:nvPr>
            <p:ph type="sldNum" sz="quarter" idx="12"/>
          </p:nvPr>
        </p:nvSpPr>
        <p:spPr/>
        <p:txBody>
          <a:bodyPr/>
          <a:lstStyle>
            <a:extLst/>
          </a:lstStyle>
          <a:p>
            <a:fld id="{5C6DCDA2-41AB-4F44-A1AA-22AF3545B67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AAED710-C25B-49DE-A99B-B91C155F1039}" type="datetimeFigureOut">
              <a:rPr lang="en-US" smtClean="0"/>
              <a:pPr/>
              <a:t>10/25/2018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C6DCDA2-41AB-4F44-A1AA-22AF3545B67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AAED710-C25B-49DE-A99B-B91C155F1039}" type="datetimeFigureOut">
              <a:rPr lang="en-US" smtClean="0"/>
              <a:pPr/>
              <a:t>10/25/2018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C6DCDA2-41AB-4F44-A1AA-22AF3545B67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AAED710-C25B-49DE-A99B-B91C155F1039}" type="datetimeFigureOut">
              <a:rPr lang="en-US" smtClean="0"/>
              <a:pPr/>
              <a:t>10/25/2018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C6DCDA2-41AB-4F44-A1AA-22AF3545B67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AAED710-C25B-49DE-A99B-B91C155F1039}" type="datetimeFigureOut">
              <a:rPr lang="en-US" smtClean="0"/>
              <a:pPr/>
              <a:t>10/25/2018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5C6DCDA2-41AB-4F44-A1AA-22AF3545B67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5AAED710-C25B-49DE-A99B-B91C155F1039}" type="datetimeFigureOut">
              <a:rPr lang="en-US" smtClean="0"/>
              <a:pPr/>
              <a:t>10/25/2018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5C6DCDA2-41AB-4F44-A1AA-22AF3545B67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5AAED710-C25B-49DE-A99B-B91C155F1039}" type="datetimeFigureOut">
              <a:rPr lang="en-US" smtClean="0"/>
              <a:pPr/>
              <a:t>10/25/2018</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5C6DCDA2-41AB-4F44-A1AA-22AF3545B67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AAED710-C25B-49DE-A99B-B91C155F1039}" type="datetimeFigureOut">
              <a:rPr lang="en-US" smtClean="0"/>
              <a:pPr/>
              <a:t>10/25/2018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C6DCDA2-41AB-4F44-A1AA-22AF3545B67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AAED710-C25B-49DE-A99B-B91C155F1039}" type="datetimeFigureOut">
              <a:rPr lang="en-US" smtClean="0"/>
              <a:pPr/>
              <a:t>10/25/2018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C6DCDA2-41AB-4F44-A1AA-22AF3545B671}" type="slidenum">
              <a:rPr lang="en-US" smtClean="0"/>
              <a:pPr/>
              <a:t>‹#›</a:t>
            </a:fld>
            <a:endParaRPr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AAED710-C25B-49DE-A99B-B91C155F1039}" type="datetimeFigureOut">
              <a:rPr lang="en-US" smtClean="0"/>
              <a:pPr/>
              <a:t>10/25/2018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C6DCDA2-41AB-4F44-A1AA-22AF3545B67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AAED710-C25B-49DE-A99B-B91C155F1039}" type="datetimeFigureOut">
              <a:rPr lang="en-US" smtClean="0"/>
              <a:pPr/>
              <a:t>10/25/2018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C6DCDA2-41AB-4F44-A1AA-22AF3545B67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5AAED710-C25B-49DE-A99B-B91C155F1039}" type="datetimeFigureOut">
              <a:rPr lang="en-US" smtClean="0"/>
              <a:pPr/>
              <a:t>10/25/2018</a:t>
            </a:fld>
            <a:endParaRPr lang="en-US"/>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5C6DCDA2-41AB-4F44-A1AA-22AF3545B67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aoitechsolution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t/>
            </a:r>
            <a:br>
              <a:rPr lang="en-US" b="1" dirty="0"/>
            </a:br>
            <a:r>
              <a:rPr lang="en-US" b="1" dirty="0" smtClean="0"/>
              <a:t>WELCOME</a:t>
            </a:r>
            <a:endParaRPr lang="en-US" dirty="0"/>
          </a:p>
        </p:txBody>
      </p:sp>
      <p:sp>
        <p:nvSpPr>
          <p:cNvPr id="3" name="Subtitle 2"/>
          <p:cNvSpPr>
            <a:spLocks noGrp="1"/>
          </p:cNvSpPr>
          <p:nvPr>
            <p:ph type="subTitle" idx="1"/>
          </p:nvPr>
        </p:nvSpPr>
        <p:spPr/>
        <p:txBody>
          <a:bodyPr/>
          <a:lstStyle/>
          <a:p>
            <a:r>
              <a:rPr lang="en-US" b="1" dirty="0" smtClean="0"/>
              <a:t>AOI Tech Solutions | Network and Internet Security Provider – 844-721-5071</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066800"/>
            <a:ext cx="8229600" cy="1371600"/>
          </a:xfrm>
        </p:spPr>
        <p:txBody>
          <a:bodyPr>
            <a:normAutofit fontScale="90000"/>
          </a:bodyPr>
          <a:lstStyle/>
          <a:p>
            <a:r>
              <a:rPr lang="en-US" b="1" dirty="0"/>
              <a:t>AOI Tech </a:t>
            </a:r>
            <a:r>
              <a:rPr lang="en-US" b="1" dirty="0" smtClean="0"/>
              <a:t>Solutions | Network </a:t>
            </a:r>
            <a:r>
              <a:rPr lang="en-US" b="1" dirty="0"/>
              <a:t>and Internet Security Provider Call – </a:t>
            </a:r>
            <a:r>
              <a:rPr lang="en-US" b="1" dirty="0" smtClean="0"/>
              <a:t>844-721-5071</a:t>
            </a:r>
            <a:r>
              <a:rPr lang="en-US" b="1" dirty="0"/>
              <a:t/>
            </a:r>
            <a:br>
              <a:rPr lang="en-US" b="1" dirty="0"/>
            </a:br>
            <a:endParaRPr lang="en-US" dirty="0"/>
          </a:p>
        </p:txBody>
      </p:sp>
      <p:sp>
        <p:nvSpPr>
          <p:cNvPr id="3" name="Content Placeholder 2"/>
          <p:cNvSpPr>
            <a:spLocks noGrp="1"/>
          </p:cNvSpPr>
          <p:nvPr>
            <p:ph idx="1"/>
          </p:nvPr>
        </p:nvSpPr>
        <p:spPr>
          <a:xfrm>
            <a:off x="457200" y="2057400"/>
            <a:ext cx="8183880" cy="4187952"/>
          </a:xfrm>
        </p:spPr>
        <p:txBody>
          <a:bodyPr>
            <a:normAutofit fontScale="47500" lnSpcReduction="20000"/>
          </a:bodyPr>
          <a:lstStyle/>
          <a:p>
            <a:pPr fontAlgn="base"/>
            <a:r>
              <a:rPr lang="en-US" sz="2500" dirty="0"/>
              <a:t>IT security is a broad phrase that relates to numerous measures individuals and businesses employ to safeguard computers, computer networks that are web-enabled. One of the underlying facts regarding network security is that the network and internet are not very safe. Information exchanged over networks and internet travel through a number of </a:t>
            </a:r>
            <a:r>
              <a:rPr lang="en-US" sz="2500" dirty="0" smtClean="0"/>
              <a:t>channels. </a:t>
            </a:r>
            <a:r>
              <a:rPr lang="en-US" sz="2500" dirty="0"/>
              <a:t>Because of this, malicious actors and hackers get sufficient chances to block and steal the data.</a:t>
            </a:r>
          </a:p>
          <a:p>
            <a:pPr fontAlgn="base"/>
            <a:endParaRPr lang="en-US" sz="2500" dirty="0" smtClean="0"/>
          </a:p>
          <a:p>
            <a:pPr fontAlgn="base"/>
            <a:endParaRPr lang="en-US" sz="2500" dirty="0" smtClean="0"/>
          </a:p>
          <a:p>
            <a:pPr fontAlgn="base"/>
            <a:endParaRPr lang="en-US" sz="2500" dirty="0" smtClean="0"/>
          </a:p>
          <a:p>
            <a:pPr fontAlgn="base"/>
            <a:endParaRPr lang="en-US" sz="2500" dirty="0" smtClean="0"/>
          </a:p>
          <a:p>
            <a:pPr fontAlgn="base"/>
            <a:endParaRPr lang="en-US" sz="2500" dirty="0" smtClean="0"/>
          </a:p>
          <a:p>
            <a:pPr fontAlgn="base"/>
            <a:endParaRPr lang="en-US" sz="2500" dirty="0" smtClean="0"/>
          </a:p>
          <a:p>
            <a:pPr fontAlgn="base"/>
            <a:endParaRPr lang="en-US" sz="2500" dirty="0" smtClean="0"/>
          </a:p>
          <a:p>
            <a:pPr fontAlgn="base"/>
            <a:endParaRPr lang="en-US" sz="2500" dirty="0" smtClean="0"/>
          </a:p>
          <a:p>
            <a:pPr fontAlgn="base"/>
            <a:endParaRPr lang="en-US" sz="2500" dirty="0" smtClean="0"/>
          </a:p>
          <a:p>
            <a:pPr fontAlgn="base"/>
            <a:endParaRPr lang="en-US" sz="2500" dirty="0" smtClean="0"/>
          </a:p>
          <a:p>
            <a:pPr fontAlgn="base"/>
            <a:endParaRPr lang="en-US" sz="2500" dirty="0" smtClean="0"/>
          </a:p>
          <a:p>
            <a:pPr fontAlgn="base"/>
            <a:endParaRPr lang="en-US" sz="2500" dirty="0" smtClean="0"/>
          </a:p>
          <a:p>
            <a:pPr fontAlgn="base"/>
            <a:r>
              <a:rPr lang="en-US" sz="2500" dirty="0" smtClean="0"/>
              <a:t>Because </a:t>
            </a:r>
            <a:r>
              <a:rPr lang="en-US" sz="2500" dirty="0"/>
              <a:t>of the boom in technology, companies are increasingly getting hit with network and internet security breaches. In the world of interconnected devices and networks, businesses have become more susceptible to digital malicious activities. Therefore, it is highly advised to take help from internet service providers such as AOI Tech Solutions, which can be contacted at 8447215071 .</a:t>
            </a:r>
          </a:p>
          <a:p>
            <a:endParaRPr lang="en-US" dirty="0"/>
          </a:p>
        </p:txBody>
      </p:sp>
      <p:pic>
        <p:nvPicPr>
          <p:cNvPr id="4" name="Picture 3" descr="images.jpg"/>
          <p:cNvPicPr>
            <a:picLocks noChangeAspect="1"/>
          </p:cNvPicPr>
          <p:nvPr/>
        </p:nvPicPr>
        <p:blipFill>
          <a:blip r:embed="rId2"/>
          <a:stretch>
            <a:fillRect/>
          </a:stretch>
        </p:blipFill>
        <p:spPr>
          <a:xfrm>
            <a:off x="2057400" y="2895600"/>
            <a:ext cx="4953000" cy="22098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257800"/>
          </a:xfrm>
        </p:spPr>
        <p:txBody>
          <a:bodyPr>
            <a:normAutofit fontScale="62500" lnSpcReduction="20000"/>
          </a:bodyPr>
          <a:lstStyle/>
          <a:p>
            <a:pPr fontAlgn="base">
              <a:buNone/>
            </a:pPr>
            <a:r>
              <a:rPr lang="en-US" b="1" dirty="0" smtClean="0"/>
              <a:t>Common </a:t>
            </a:r>
            <a:r>
              <a:rPr lang="en-US" b="1" dirty="0" smtClean="0"/>
              <a:t>Cyber security </a:t>
            </a:r>
            <a:r>
              <a:rPr lang="en-US" b="1" dirty="0" smtClean="0"/>
              <a:t>Threats</a:t>
            </a:r>
          </a:p>
          <a:p>
            <a:pPr fontAlgn="base">
              <a:buNone/>
            </a:pPr>
            <a:endParaRPr lang="en-US" dirty="0" smtClean="0"/>
          </a:p>
          <a:p>
            <a:pPr fontAlgn="base"/>
            <a:r>
              <a:rPr lang="en-US" dirty="0" smtClean="0"/>
              <a:t>One of the most famous security concerns is viruses. They are a sort of malware which has replicating qualities. Malicious actors either find a way to access the network or computer and then alter or steal the data or they try to confound the computer with external data so that it powers down. Malicious can conduct password mining activities, and some of them are proficient at guessing common passwords. One more method of launching attacks is the denial of service attacks. The experts at AOI Tech solutions (1-844-721-5071) are adept at tackling all sorts of new and emerging cyber threats.</a:t>
            </a:r>
          </a:p>
          <a:p>
            <a:pPr fontAlgn="base"/>
            <a:endParaRPr lang="en-US" dirty="0" smtClean="0"/>
          </a:p>
          <a:p>
            <a:pPr fontAlgn="base">
              <a:buNone/>
            </a:pPr>
            <a:r>
              <a:rPr lang="en-US" b="1" dirty="0" smtClean="0"/>
              <a:t>Essential Protection Measures</a:t>
            </a:r>
          </a:p>
          <a:p>
            <a:pPr fontAlgn="base">
              <a:buNone/>
            </a:pPr>
            <a:endParaRPr lang="en-US" dirty="0" smtClean="0"/>
          </a:p>
          <a:p>
            <a:pPr fontAlgn="base"/>
            <a:r>
              <a:rPr lang="en-US" dirty="0" smtClean="0"/>
              <a:t>Fortunately, AOI Tech Solutions have perfected the techniques to help big and small companies secure themselves against the various network security and internet security threats. For instance, some of the best network security providers post online updates covering all the recent upcoming risks.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0352"/>
            <a:ext cx="8229600" cy="5413248"/>
          </a:xfrm>
        </p:spPr>
        <p:txBody>
          <a:bodyPr>
            <a:normAutofit fontScale="77500" lnSpcReduction="20000"/>
          </a:bodyPr>
          <a:lstStyle/>
          <a:p>
            <a:pPr fontAlgn="base">
              <a:buNone/>
            </a:pPr>
            <a:r>
              <a:rPr lang="en-US" b="1" dirty="0" smtClean="0"/>
              <a:t>Advantages of Security Providers</a:t>
            </a:r>
          </a:p>
          <a:p>
            <a:pPr fontAlgn="base">
              <a:buNone/>
            </a:pPr>
            <a:endParaRPr lang="en-US" dirty="0" smtClean="0"/>
          </a:p>
          <a:p>
            <a:pPr fontAlgn="base"/>
            <a:r>
              <a:rPr lang="en-US" dirty="0" smtClean="0"/>
              <a:t>Effectively safeguarding the network as well internet to make sure that all the information and devices are protected is not your regular 9 to 5 job. It is essential to choose the most appropriate amongst the best network security providers that providers around-the-clock protection services for your network. Cyber attacks are launched without any warning. For this reason, it is essential to monitor cyber security throughout day and night. Constant monitoring makes sure that any disorder in the network gets recognized and settled as and when it happens.</a:t>
            </a:r>
          </a:p>
          <a:p>
            <a:pPr fontAlgn="base"/>
            <a:endParaRPr lang="en-US" dirty="0" smtClean="0"/>
          </a:p>
          <a:p>
            <a:pPr fontAlgn="base"/>
            <a:r>
              <a:rPr lang="en-US" dirty="0" smtClean="0">
                <a:hlinkClick r:id="rId2"/>
              </a:rPr>
              <a:t>Network security and internet security </a:t>
            </a:r>
            <a:r>
              <a:rPr lang="en-US" dirty="0" smtClean="0"/>
              <a:t>are the two major concerns of individuals are businesses across the globe. To tackle this issue, employ the services of </a:t>
            </a:r>
            <a:r>
              <a:rPr lang="en-US" b="1" u="sng" dirty="0" smtClean="0"/>
              <a:t>AOI Tech Solutions</a:t>
            </a:r>
            <a:r>
              <a:rPr lang="en-US" dirty="0" smtClean="0"/>
              <a:t> by getting in touch with them at 8447215071 .</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39</TotalTime>
  <Words>450</Words>
  <Application>Microsoft Office PowerPoint</Application>
  <PresentationFormat>On-screen Show (4:3)</PresentationFormat>
  <Paragraphs>31</Paragraphs>
  <Slides>4</Slides>
  <Notes>2</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Aspect</vt:lpstr>
      <vt:lpstr> WELCOME</vt:lpstr>
      <vt:lpstr>AOI Tech Solutions | Network and Internet Security Provider Call – 844-721-5071 </vt:lpstr>
      <vt:lpstr>Slide 3</vt:lpstr>
      <vt:lpstr>Slide 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amitpandey</dc:creator>
  <cp:lastModifiedBy>amitpandey</cp:lastModifiedBy>
  <cp:revision>19</cp:revision>
  <dcterms:created xsi:type="dcterms:W3CDTF">2018-10-25T10:30:57Z</dcterms:created>
  <dcterms:modified xsi:type="dcterms:W3CDTF">2018-10-25T11:14:28Z</dcterms:modified>
</cp:coreProperties>
</file>